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59" r:id="rId5"/>
    <p:sldId id="275" r:id="rId6"/>
    <p:sldId id="276" r:id="rId7"/>
    <p:sldId id="266" r:id="rId8"/>
    <p:sldId id="267" r:id="rId9"/>
    <p:sldId id="270" r:id="rId10"/>
    <p:sldId id="265" r:id="rId11"/>
    <p:sldId id="261" r:id="rId12"/>
    <p:sldId id="277" r:id="rId13"/>
    <p:sldId id="278"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DA82D4"/>
    <a:srgbClr val="DBEB45"/>
    <a:srgbClr val="F83838"/>
    <a:srgbClr val="5B9BD5"/>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947C4-3C69-45EE-9CEE-1E2BCA7005C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tr-TR"/>
        </a:p>
      </dgm:t>
    </dgm:pt>
    <dgm:pt modelId="{7903165F-B01C-464C-87F4-026CE15DC9C8}">
      <dgm:prSet phldrT="[Metin]" custT="1"/>
      <dgm:spPr>
        <a:solidFill>
          <a:schemeClr val="bg2">
            <a:lumMod val="60000"/>
            <a:lumOff val="40000"/>
          </a:schemeClr>
        </a:solidFill>
      </dgm:spPr>
      <dgm:t>
        <a:bodyPr/>
        <a:lstStyle/>
        <a:p>
          <a:pPr>
            <a:lnSpc>
              <a:spcPct val="150000"/>
            </a:lnSpc>
          </a:pPr>
          <a:r>
            <a:rPr lang="tr-TR" sz="2000" b="1" dirty="0">
              <a:solidFill>
                <a:schemeClr val="tx1"/>
              </a:solidFill>
              <a:latin typeface="Times New Roman" panose="02020603050405020304" pitchFamily="18" charset="0"/>
              <a:cs typeface="Times New Roman" panose="02020603050405020304" pitchFamily="18" charset="0"/>
            </a:rPr>
            <a:t>Okul müdürlerine proje kartları toplantı sonunda dağıtılacaktır.</a:t>
          </a:r>
        </a:p>
      </dgm:t>
    </dgm:pt>
    <dgm:pt modelId="{4FE4FC2F-9D84-4D21-B21B-10FA93EA1D16}" type="parTrans" cxnId="{C5FCDBA3-00B0-432F-831A-93C878F9B24E}">
      <dgm:prSet/>
      <dgm:spPr/>
      <dgm:t>
        <a:bodyPr/>
        <a:lstStyle/>
        <a:p>
          <a:endParaRPr lang="tr-TR"/>
        </a:p>
      </dgm:t>
    </dgm:pt>
    <dgm:pt modelId="{E4622B5A-4C1F-4336-944C-63710EF9C5D4}" type="sibTrans" cxnId="{C5FCDBA3-00B0-432F-831A-93C878F9B24E}">
      <dgm:prSet/>
      <dgm:spPr/>
      <dgm:t>
        <a:bodyPr/>
        <a:lstStyle/>
        <a:p>
          <a:endParaRPr lang="tr-TR"/>
        </a:p>
      </dgm:t>
    </dgm:pt>
    <dgm:pt modelId="{C81720E8-64FB-49A9-8AA5-620A5C8283DB}">
      <dgm:prSet phldrT="[Metin]" custT="1"/>
      <dgm:spPr>
        <a:solidFill>
          <a:schemeClr val="bg2">
            <a:lumMod val="60000"/>
            <a:lumOff val="40000"/>
          </a:schemeClr>
        </a:solidFill>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2000" b="1" dirty="0">
              <a:solidFill>
                <a:schemeClr val="tx1"/>
              </a:solidFill>
              <a:latin typeface="Times New Roman" panose="02020603050405020304" pitchFamily="18" charset="0"/>
              <a:cs typeface="Times New Roman" panose="02020603050405020304" pitchFamily="18" charset="0"/>
            </a:rPr>
            <a:t>Proje yürütme ekibi tarafından  kartlar okul öğrenci sayısı kadar çoğaltılmalıdır</a:t>
          </a:r>
          <a:r>
            <a:rPr lang="tr-TR" sz="2000" dirty="0">
              <a:solidFill>
                <a:schemeClr val="tx1"/>
              </a:solidFill>
              <a:latin typeface="Times New Roman" panose="02020603050405020304" pitchFamily="18" charset="0"/>
              <a:cs typeface="Times New Roman" panose="02020603050405020304" pitchFamily="18" charset="0"/>
            </a:rPr>
            <a:t>.</a:t>
          </a:r>
        </a:p>
        <a:p>
          <a:pPr marL="0" lvl="0" algn="ctr" defTabSz="889000">
            <a:lnSpc>
              <a:spcPct val="90000"/>
            </a:lnSpc>
            <a:spcBef>
              <a:spcPct val="0"/>
            </a:spcBef>
            <a:spcAft>
              <a:spcPct val="35000"/>
            </a:spcAft>
            <a:buNone/>
          </a:pPr>
          <a:endParaRPr lang="tr-TR" sz="2000" dirty="0">
            <a:solidFill>
              <a:schemeClr val="tx1"/>
            </a:solidFill>
            <a:latin typeface="Times New Roman" panose="02020603050405020304" pitchFamily="18" charset="0"/>
            <a:cs typeface="Times New Roman" panose="02020603050405020304" pitchFamily="18" charset="0"/>
          </a:endParaRPr>
        </a:p>
      </dgm:t>
    </dgm:pt>
    <dgm:pt modelId="{9032D18E-14FA-409E-86DD-4FB6B057524D}" type="parTrans" cxnId="{BF79544F-40AC-4B78-B1A8-174D3991B64D}">
      <dgm:prSet/>
      <dgm:spPr/>
      <dgm:t>
        <a:bodyPr/>
        <a:lstStyle/>
        <a:p>
          <a:endParaRPr lang="tr-TR"/>
        </a:p>
      </dgm:t>
    </dgm:pt>
    <dgm:pt modelId="{5ABB1DEB-9F10-429B-A4B1-C60428B763EB}" type="sibTrans" cxnId="{BF79544F-40AC-4B78-B1A8-174D3991B64D}">
      <dgm:prSet/>
      <dgm:spPr/>
      <dgm:t>
        <a:bodyPr/>
        <a:lstStyle/>
        <a:p>
          <a:endParaRPr lang="tr-TR"/>
        </a:p>
      </dgm:t>
    </dgm:pt>
    <dgm:pt modelId="{6F67E276-3D8A-43BB-AD3C-8E8E327C918A}">
      <dgm:prSet phldrT="[Metin]" custT="1"/>
      <dgm:spPr>
        <a:solidFill>
          <a:schemeClr val="bg2">
            <a:lumMod val="60000"/>
            <a:lumOff val="40000"/>
          </a:schemeClr>
        </a:solidFill>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tr-TR" sz="2000" b="1" dirty="0">
              <a:solidFill>
                <a:schemeClr val="tx1"/>
              </a:solidFill>
              <a:latin typeface="Times New Roman" panose="02020603050405020304" pitchFamily="18" charset="0"/>
              <a:cs typeface="Times New Roman" panose="02020603050405020304" pitchFamily="18" charset="0"/>
            </a:rPr>
            <a:t>Proje öğrencilere anlatılmadan önce öğrencilere  anket soruları sorularak ön bilgi ve düşünceleri alınmalıdır. </a:t>
          </a:r>
          <a:endParaRPr lang="tr-TR" sz="2000" dirty="0">
            <a:solidFill>
              <a:schemeClr val="tx1"/>
            </a:solidFill>
            <a:latin typeface="Times New Roman" panose="02020603050405020304" pitchFamily="18" charset="0"/>
            <a:cs typeface="Times New Roman" panose="02020603050405020304" pitchFamily="18" charset="0"/>
          </a:endParaRPr>
        </a:p>
        <a:p>
          <a:pPr marL="0" lvl="0" defTabSz="889000">
            <a:lnSpc>
              <a:spcPct val="90000"/>
            </a:lnSpc>
            <a:spcBef>
              <a:spcPct val="0"/>
            </a:spcBef>
            <a:spcAft>
              <a:spcPct val="35000"/>
            </a:spcAft>
            <a:buNone/>
          </a:pPr>
          <a:endParaRPr lang="tr-TR" sz="2000" dirty="0">
            <a:solidFill>
              <a:schemeClr val="tx1"/>
            </a:solidFill>
            <a:latin typeface="Times New Roman" panose="02020603050405020304" pitchFamily="18" charset="0"/>
            <a:cs typeface="Times New Roman" panose="02020603050405020304" pitchFamily="18" charset="0"/>
          </a:endParaRPr>
        </a:p>
      </dgm:t>
    </dgm:pt>
    <dgm:pt modelId="{AB7153FC-72BF-462A-9DEB-A7B4E6C897BF}" type="parTrans" cxnId="{F3D44C8C-7216-492C-B658-DFB8CE0F19F1}">
      <dgm:prSet/>
      <dgm:spPr/>
      <dgm:t>
        <a:bodyPr/>
        <a:lstStyle/>
        <a:p>
          <a:endParaRPr lang="tr-TR"/>
        </a:p>
      </dgm:t>
    </dgm:pt>
    <dgm:pt modelId="{CFDFBEF2-501D-4EEE-81FE-46A0843FC9FE}" type="sibTrans" cxnId="{F3D44C8C-7216-492C-B658-DFB8CE0F19F1}">
      <dgm:prSet/>
      <dgm:spPr/>
      <dgm:t>
        <a:bodyPr/>
        <a:lstStyle/>
        <a:p>
          <a:endParaRPr lang="tr-TR"/>
        </a:p>
      </dgm:t>
    </dgm:pt>
    <dgm:pt modelId="{AD0AC5F9-36BD-4B76-95BE-1E4E9EBD6336}">
      <dgm:prSet phldrT="[Metin]" custT="1"/>
      <dgm:spPr>
        <a:solidFill>
          <a:schemeClr val="bg2">
            <a:lumMod val="60000"/>
            <a:lumOff val="40000"/>
          </a:schemeClr>
        </a:solidFill>
      </dgm:spPr>
      <dgm:t>
        <a:bodyPr/>
        <a:lstStyle/>
        <a:p>
          <a:pPr algn="just"/>
          <a:r>
            <a:rPr lang="tr-TR" sz="2000" b="1" dirty="0">
              <a:solidFill>
                <a:schemeClr val="tx1"/>
              </a:solidFill>
              <a:latin typeface="Times New Roman" panose="02020603050405020304" pitchFamily="18" charset="0"/>
              <a:cs typeface="Times New Roman" panose="02020603050405020304" pitchFamily="18" charset="0"/>
            </a:rPr>
            <a:t>Öğrencilere bir hafta boyunca farkındalık çalışmaları yaptırılmalıdır. Panoların oluşturulması, görsellerin hazırlanması, özdeyiş ve özlü sözlerin bulunması, </a:t>
          </a:r>
          <a:r>
            <a:rPr lang="tr-TR" sz="2000" b="1" dirty="0" err="1">
              <a:solidFill>
                <a:schemeClr val="tx1"/>
              </a:solidFill>
              <a:latin typeface="Times New Roman" panose="02020603050405020304" pitchFamily="18" charset="0"/>
              <a:cs typeface="Times New Roman" panose="02020603050405020304" pitchFamily="18" charset="0"/>
            </a:rPr>
            <a:t>hikayeleştirme</a:t>
          </a:r>
          <a:r>
            <a:rPr lang="tr-TR" sz="2000" b="1" dirty="0">
              <a:solidFill>
                <a:schemeClr val="tx1"/>
              </a:solidFill>
              <a:latin typeface="Times New Roman" panose="02020603050405020304" pitchFamily="18" charset="0"/>
              <a:cs typeface="Times New Roman" panose="02020603050405020304" pitchFamily="18" charset="0"/>
            </a:rPr>
            <a:t>, drama çalış-</a:t>
          </a:r>
          <a:r>
            <a:rPr lang="tr-TR" sz="2000" b="1" dirty="0" err="1">
              <a:solidFill>
                <a:schemeClr val="tx1"/>
              </a:solidFill>
              <a:latin typeface="Times New Roman" panose="02020603050405020304" pitchFamily="18" charset="0"/>
              <a:cs typeface="Times New Roman" panose="02020603050405020304" pitchFamily="18" charset="0"/>
            </a:rPr>
            <a:t>maları</a:t>
          </a:r>
          <a:r>
            <a:rPr lang="tr-TR" sz="2000" b="1" dirty="0">
              <a:solidFill>
                <a:schemeClr val="tx1"/>
              </a:solidFill>
              <a:latin typeface="Times New Roman" panose="02020603050405020304" pitchFamily="18" charset="0"/>
              <a:cs typeface="Times New Roman" panose="02020603050405020304" pitchFamily="18" charset="0"/>
            </a:rPr>
            <a:t>  …vb.</a:t>
          </a:r>
        </a:p>
      </dgm:t>
    </dgm:pt>
    <dgm:pt modelId="{994A943E-E3A2-4579-8D7E-B6BAF92FC611}" type="parTrans" cxnId="{7E590341-DEBB-4B63-8566-00717D4138A8}">
      <dgm:prSet/>
      <dgm:spPr/>
      <dgm:t>
        <a:bodyPr/>
        <a:lstStyle/>
        <a:p>
          <a:endParaRPr lang="tr-TR"/>
        </a:p>
      </dgm:t>
    </dgm:pt>
    <dgm:pt modelId="{5DE559CA-D4C6-40FB-B6E2-D6BB88DF670A}" type="sibTrans" cxnId="{7E590341-DEBB-4B63-8566-00717D4138A8}">
      <dgm:prSet/>
      <dgm:spPr/>
      <dgm:t>
        <a:bodyPr/>
        <a:lstStyle/>
        <a:p>
          <a:endParaRPr lang="tr-TR"/>
        </a:p>
      </dgm:t>
    </dgm:pt>
    <dgm:pt modelId="{50BFDCB1-E598-4787-A85F-32427C2605FF}" type="pres">
      <dgm:prSet presAssocID="{D3B947C4-3C69-45EE-9CEE-1E2BCA7005CB}" presName="diagram" presStyleCnt="0">
        <dgm:presLayoutVars>
          <dgm:dir/>
          <dgm:resizeHandles val="exact"/>
        </dgm:presLayoutVars>
      </dgm:prSet>
      <dgm:spPr/>
      <dgm:t>
        <a:bodyPr/>
        <a:lstStyle/>
        <a:p>
          <a:endParaRPr lang="tr-TR"/>
        </a:p>
      </dgm:t>
    </dgm:pt>
    <dgm:pt modelId="{9330B15D-C0E3-42B8-972C-E162B3A60CF3}" type="pres">
      <dgm:prSet presAssocID="{7903165F-B01C-464C-87F4-026CE15DC9C8}" presName="node" presStyleLbl="node1" presStyleIdx="0" presStyleCnt="4" custScaleX="111159" custLinFactNeighborX="-29130" custLinFactNeighborY="3596">
        <dgm:presLayoutVars>
          <dgm:bulletEnabled val="1"/>
        </dgm:presLayoutVars>
      </dgm:prSet>
      <dgm:spPr/>
      <dgm:t>
        <a:bodyPr/>
        <a:lstStyle/>
        <a:p>
          <a:endParaRPr lang="tr-TR"/>
        </a:p>
      </dgm:t>
    </dgm:pt>
    <dgm:pt modelId="{F847743A-CA0E-4BA6-8A5F-B36CD41E0CBB}" type="pres">
      <dgm:prSet presAssocID="{E4622B5A-4C1F-4336-944C-63710EF9C5D4}" presName="sibTrans" presStyleCnt="0"/>
      <dgm:spPr/>
    </dgm:pt>
    <dgm:pt modelId="{58E8559D-A5AF-416F-B7DE-99DA4971339A}" type="pres">
      <dgm:prSet presAssocID="{C81720E8-64FB-49A9-8AA5-620A5C8283DB}" presName="node" presStyleLbl="node1" presStyleIdx="1" presStyleCnt="4" custScaleX="117391" custLinFactNeighborX="23196" custLinFactNeighborY="8990">
        <dgm:presLayoutVars>
          <dgm:bulletEnabled val="1"/>
        </dgm:presLayoutVars>
      </dgm:prSet>
      <dgm:spPr/>
      <dgm:t>
        <a:bodyPr/>
        <a:lstStyle/>
        <a:p>
          <a:endParaRPr lang="tr-TR"/>
        </a:p>
      </dgm:t>
    </dgm:pt>
    <dgm:pt modelId="{0EA0B1A5-6E42-4605-A367-1E7217CBD4B7}" type="pres">
      <dgm:prSet presAssocID="{5ABB1DEB-9F10-429B-A4B1-C60428B763EB}" presName="sibTrans" presStyleCnt="0"/>
      <dgm:spPr/>
    </dgm:pt>
    <dgm:pt modelId="{CEB6835A-633C-4ADA-9C02-580BAFAE0C4F}" type="pres">
      <dgm:prSet presAssocID="{6F67E276-3D8A-43BB-AD3C-8E8E327C918A}" presName="node" presStyleLbl="node1" presStyleIdx="2" presStyleCnt="4" custScaleX="152704" custLinFactNeighborX="3323">
        <dgm:presLayoutVars>
          <dgm:bulletEnabled val="1"/>
        </dgm:presLayoutVars>
      </dgm:prSet>
      <dgm:spPr/>
      <dgm:t>
        <a:bodyPr/>
        <a:lstStyle/>
        <a:p>
          <a:endParaRPr lang="tr-TR"/>
        </a:p>
      </dgm:t>
    </dgm:pt>
    <dgm:pt modelId="{ACB73C73-037B-4BFA-BA27-D6D15047F34F}" type="pres">
      <dgm:prSet presAssocID="{CFDFBEF2-501D-4EEE-81FE-46A0843FC9FE}" presName="sibTrans" presStyleCnt="0"/>
      <dgm:spPr/>
    </dgm:pt>
    <dgm:pt modelId="{2C4BFD2D-7583-4AC3-A750-16F2145EFFAB}" type="pres">
      <dgm:prSet presAssocID="{AD0AC5F9-36BD-4B76-95BE-1E4E9EBD6336}" presName="node" presStyleLbl="node1" presStyleIdx="3" presStyleCnt="4" custScaleX="189652" custScaleY="133946" custLinFactNeighborX="4431" custLinFactNeighborY="-5538">
        <dgm:presLayoutVars>
          <dgm:bulletEnabled val="1"/>
        </dgm:presLayoutVars>
      </dgm:prSet>
      <dgm:spPr/>
      <dgm:t>
        <a:bodyPr/>
        <a:lstStyle/>
        <a:p>
          <a:endParaRPr lang="tr-TR"/>
        </a:p>
      </dgm:t>
    </dgm:pt>
  </dgm:ptLst>
  <dgm:cxnLst>
    <dgm:cxn modelId="{6A9097A8-C182-4876-AD58-70A7F28D8608}" type="presOf" srcId="{D3B947C4-3C69-45EE-9CEE-1E2BCA7005CB}" destId="{50BFDCB1-E598-4787-A85F-32427C2605FF}" srcOrd="0" destOrd="0" presId="urn:microsoft.com/office/officeart/2005/8/layout/default"/>
    <dgm:cxn modelId="{10F2201B-E2ED-492C-A8E9-E82362BD1526}" type="presOf" srcId="{6F67E276-3D8A-43BB-AD3C-8E8E327C918A}" destId="{CEB6835A-633C-4ADA-9C02-580BAFAE0C4F}" srcOrd="0" destOrd="0" presId="urn:microsoft.com/office/officeart/2005/8/layout/default"/>
    <dgm:cxn modelId="{F3D44C8C-7216-492C-B658-DFB8CE0F19F1}" srcId="{D3B947C4-3C69-45EE-9CEE-1E2BCA7005CB}" destId="{6F67E276-3D8A-43BB-AD3C-8E8E327C918A}" srcOrd="2" destOrd="0" parTransId="{AB7153FC-72BF-462A-9DEB-A7B4E6C897BF}" sibTransId="{CFDFBEF2-501D-4EEE-81FE-46A0843FC9FE}"/>
    <dgm:cxn modelId="{BF79544F-40AC-4B78-B1A8-174D3991B64D}" srcId="{D3B947C4-3C69-45EE-9CEE-1E2BCA7005CB}" destId="{C81720E8-64FB-49A9-8AA5-620A5C8283DB}" srcOrd="1" destOrd="0" parTransId="{9032D18E-14FA-409E-86DD-4FB6B057524D}" sibTransId="{5ABB1DEB-9F10-429B-A4B1-C60428B763EB}"/>
    <dgm:cxn modelId="{7E590341-DEBB-4B63-8566-00717D4138A8}" srcId="{D3B947C4-3C69-45EE-9CEE-1E2BCA7005CB}" destId="{AD0AC5F9-36BD-4B76-95BE-1E4E9EBD6336}" srcOrd="3" destOrd="0" parTransId="{994A943E-E3A2-4579-8D7E-B6BAF92FC611}" sibTransId="{5DE559CA-D4C6-40FB-B6E2-D6BB88DF670A}"/>
    <dgm:cxn modelId="{78F5BAF8-0BE0-45DF-86F2-73F529B8B41E}" type="presOf" srcId="{C81720E8-64FB-49A9-8AA5-620A5C8283DB}" destId="{58E8559D-A5AF-416F-B7DE-99DA4971339A}" srcOrd="0" destOrd="0" presId="urn:microsoft.com/office/officeart/2005/8/layout/default"/>
    <dgm:cxn modelId="{E8B09259-7C49-402D-87DF-52F4D7ADF5CE}" type="presOf" srcId="{AD0AC5F9-36BD-4B76-95BE-1E4E9EBD6336}" destId="{2C4BFD2D-7583-4AC3-A750-16F2145EFFAB}" srcOrd="0" destOrd="0" presId="urn:microsoft.com/office/officeart/2005/8/layout/default"/>
    <dgm:cxn modelId="{657B0B58-6A0E-4446-BEBF-A36DFCDC6E99}" type="presOf" srcId="{7903165F-B01C-464C-87F4-026CE15DC9C8}" destId="{9330B15D-C0E3-42B8-972C-E162B3A60CF3}" srcOrd="0" destOrd="0" presId="urn:microsoft.com/office/officeart/2005/8/layout/default"/>
    <dgm:cxn modelId="{C5FCDBA3-00B0-432F-831A-93C878F9B24E}" srcId="{D3B947C4-3C69-45EE-9CEE-1E2BCA7005CB}" destId="{7903165F-B01C-464C-87F4-026CE15DC9C8}" srcOrd="0" destOrd="0" parTransId="{4FE4FC2F-9D84-4D21-B21B-10FA93EA1D16}" sibTransId="{E4622B5A-4C1F-4336-944C-63710EF9C5D4}"/>
    <dgm:cxn modelId="{2268F576-808F-4B08-B2CA-DBFA0BF564C6}" type="presParOf" srcId="{50BFDCB1-E598-4787-A85F-32427C2605FF}" destId="{9330B15D-C0E3-42B8-972C-E162B3A60CF3}" srcOrd="0" destOrd="0" presId="urn:microsoft.com/office/officeart/2005/8/layout/default"/>
    <dgm:cxn modelId="{C31AED4C-67A7-44FA-8A2E-29EE83780649}" type="presParOf" srcId="{50BFDCB1-E598-4787-A85F-32427C2605FF}" destId="{F847743A-CA0E-4BA6-8A5F-B36CD41E0CBB}" srcOrd="1" destOrd="0" presId="urn:microsoft.com/office/officeart/2005/8/layout/default"/>
    <dgm:cxn modelId="{93653ECA-B65F-47F4-878C-A130A7BF4F3A}" type="presParOf" srcId="{50BFDCB1-E598-4787-A85F-32427C2605FF}" destId="{58E8559D-A5AF-416F-B7DE-99DA4971339A}" srcOrd="2" destOrd="0" presId="urn:microsoft.com/office/officeart/2005/8/layout/default"/>
    <dgm:cxn modelId="{740B3ECA-3494-4D1A-A3BB-B2779E751670}" type="presParOf" srcId="{50BFDCB1-E598-4787-A85F-32427C2605FF}" destId="{0EA0B1A5-6E42-4605-A367-1E7217CBD4B7}" srcOrd="3" destOrd="0" presId="urn:microsoft.com/office/officeart/2005/8/layout/default"/>
    <dgm:cxn modelId="{1576ACB7-7F7A-4C34-B5AB-1B8D3D278C61}" type="presParOf" srcId="{50BFDCB1-E598-4787-A85F-32427C2605FF}" destId="{CEB6835A-633C-4ADA-9C02-580BAFAE0C4F}" srcOrd="4" destOrd="0" presId="urn:microsoft.com/office/officeart/2005/8/layout/default"/>
    <dgm:cxn modelId="{BDD2F5A0-EE7D-4AF5-ABCB-EB0937E6AAEE}" type="presParOf" srcId="{50BFDCB1-E598-4787-A85F-32427C2605FF}" destId="{ACB73C73-037B-4BFA-BA27-D6D15047F34F}" srcOrd="5" destOrd="0" presId="urn:microsoft.com/office/officeart/2005/8/layout/default"/>
    <dgm:cxn modelId="{DCCD6194-32FE-4829-A42D-56BEC42281EA}" type="presParOf" srcId="{50BFDCB1-E598-4787-A85F-32427C2605FF}" destId="{2C4BFD2D-7583-4AC3-A750-16F2145EFFA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BC5EA0-2D7D-409A-9B71-3AA1A3692AB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tr-TR"/>
        </a:p>
      </dgm:t>
    </dgm:pt>
    <dgm:pt modelId="{2BC24762-E001-4B92-94C1-E45665ACCCDA}" type="pres">
      <dgm:prSet presAssocID="{A8BC5EA0-2D7D-409A-9B71-3AA1A3692AB9}" presName="Name0" presStyleCnt="0">
        <dgm:presLayoutVars>
          <dgm:dir/>
          <dgm:resizeHandles val="exact"/>
        </dgm:presLayoutVars>
      </dgm:prSet>
      <dgm:spPr/>
      <dgm:t>
        <a:bodyPr/>
        <a:lstStyle/>
        <a:p>
          <a:endParaRPr lang="tr-TR"/>
        </a:p>
      </dgm:t>
    </dgm:pt>
  </dgm:ptLst>
  <dgm:cxnLst>
    <dgm:cxn modelId="{1881A2DA-0F57-4CF6-863B-8A62AA30D306}" type="presOf" srcId="{A8BC5EA0-2D7D-409A-9B71-3AA1A3692AB9}" destId="{2BC24762-E001-4B92-94C1-E45665ACCCDA}" srcOrd="0"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73F2EB-B193-449B-982E-084F39752AC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tr-TR"/>
        </a:p>
      </dgm:t>
    </dgm:pt>
    <dgm:pt modelId="{CDF39A84-E204-4140-8259-2E2E84C0A425}">
      <dgm:prSet phldrT="[Metin]" custT="1"/>
      <dgm:spPr>
        <a:solidFill>
          <a:schemeClr val="accent4">
            <a:lumMod val="60000"/>
            <a:lumOff val="40000"/>
          </a:schemeClr>
        </a:solidFill>
      </dgm:spPr>
      <dgm:t>
        <a:bodyPr/>
        <a:lstStyle/>
        <a:p>
          <a:r>
            <a:rPr lang="tr-TR" sz="2000" b="1" dirty="0">
              <a:solidFill>
                <a:schemeClr val="tx1"/>
              </a:solidFill>
              <a:latin typeface="Times New Roman" panose="02020603050405020304" pitchFamily="18" charset="0"/>
              <a:cs typeface="Times New Roman" panose="02020603050405020304" pitchFamily="18" charset="0"/>
            </a:rPr>
            <a:t>Kartlar öğrencilere dağıtılır.</a:t>
          </a:r>
        </a:p>
      </dgm:t>
    </dgm:pt>
    <dgm:pt modelId="{2C36F7F4-143B-401F-B159-3A2154AC8046}" type="parTrans" cxnId="{0B0F4476-55D2-49E4-91F8-EBFC90E984BE}">
      <dgm:prSet/>
      <dgm:spPr/>
      <dgm:t>
        <a:bodyPr/>
        <a:lstStyle/>
        <a:p>
          <a:endParaRPr lang="tr-TR"/>
        </a:p>
      </dgm:t>
    </dgm:pt>
    <dgm:pt modelId="{344C03CA-EE83-4761-9AD9-34EC1EB9E656}" type="sibTrans" cxnId="{0B0F4476-55D2-49E4-91F8-EBFC90E984BE}">
      <dgm:prSet/>
      <dgm:spPr/>
      <dgm:t>
        <a:bodyPr/>
        <a:lstStyle/>
        <a:p>
          <a:endParaRPr lang="tr-TR"/>
        </a:p>
      </dgm:t>
    </dgm:pt>
    <dgm:pt modelId="{5AB39B84-BDAE-48DB-BD29-612283D95BB6}">
      <dgm:prSet phldrT="[Metin]" custT="1"/>
      <dgm:spPr>
        <a:solidFill>
          <a:schemeClr val="accent4">
            <a:lumMod val="60000"/>
            <a:lumOff val="40000"/>
          </a:schemeClr>
        </a:solidFill>
      </dgm:spPr>
      <dgm:t>
        <a:bodyPr/>
        <a:lstStyle/>
        <a:p>
          <a:r>
            <a:rPr lang="tr-TR" sz="2000" b="1" dirty="0">
              <a:solidFill>
                <a:schemeClr val="tx1"/>
              </a:solidFill>
              <a:latin typeface="Times New Roman" panose="02020603050405020304" pitchFamily="18" charset="0"/>
              <a:cs typeface="Times New Roman" panose="02020603050405020304" pitchFamily="18" charset="0"/>
            </a:rPr>
            <a:t>Kartların işleyişi anlatılır.</a:t>
          </a:r>
        </a:p>
      </dgm:t>
    </dgm:pt>
    <dgm:pt modelId="{85DA9A88-357E-4EDF-A095-7958DB9EE70F}" type="parTrans" cxnId="{D85B2C94-E6AD-44B8-837F-E03B95EBD89A}">
      <dgm:prSet/>
      <dgm:spPr/>
      <dgm:t>
        <a:bodyPr/>
        <a:lstStyle/>
        <a:p>
          <a:endParaRPr lang="tr-TR"/>
        </a:p>
      </dgm:t>
    </dgm:pt>
    <dgm:pt modelId="{53E73BB8-C61E-4377-970C-E37286F0FB08}" type="sibTrans" cxnId="{D85B2C94-E6AD-44B8-837F-E03B95EBD89A}">
      <dgm:prSet/>
      <dgm:spPr/>
      <dgm:t>
        <a:bodyPr/>
        <a:lstStyle/>
        <a:p>
          <a:endParaRPr lang="tr-TR"/>
        </a:p>
      </dgm:t>
    </dgm:pt>
    <dgm:pt modelId="{E606EA4F-E801-4936-A148-BC94F6DFE7AC}">
      <dgm:prSet phldrT="[Metin]" custT="1"/>
      <dgm:spPr>
        <a:solidFill>
          <a:schemeClr val="accent4">
            <a:lumMod val="60000"/>
            <a:lumOff val="40000"/>
          </a:schemeClr>
        </a:solidFill>
      </dgm:spPr>
      <dgm:t>
        <a:bodyPr/>
        <a:lstStyle/>
        <a:p>
          <a:r>
            <a:rPr lang="tr-TR" sz="2000" b="1" dirty="0">
              <a:solidFill>
                <a:schemeClr val="tx1"/>
              </a:solidFill>
              <a:latin typeface="Times New Roman" panose="02020603050405020304" pitchFamily="18" charset="0"/>
              <a:cs typeface="Times New Roman" panose="02020603050405020304" pitchFamily="18" charset="0"/>
            </a:rPr>
            <a:t>Kartı alan öğrenci iyilik/ yardımı yaptıktan sonra karta işlemeli ve yardım ettiği kişiye kartı devretmelidir.</a:t>
          </a:r>
          <a:endParaRPr lang="tr-TR" sz="2000" b="1" dirty="0">
            <a:latin typeface="Times New Roman" panose="02020603050405020304" pitchFamily="18" charset="0"/>
            <a:cs typeface="Times New Roman" panose="02020603050405020304" pitchFamily="18" charset="0"/>
          </a:endParaRPr>
        </a:p>
      </dgm:t>
    </dgm:pt>
    <dgm:pt modelId="{C612FFEE-4396-4F15-9C65-F48DA9BE4FDD}" type="parTrans" cxnId="{9DC3FFC3-2759-4601-9F01-5C1D0026996F}">
      <dgm:prSet/>
      <dgm:spPr/>
      <dgm:t>
        <a:bodyPr/>
        <a:lstStyle/>
        <a:p>
          <a:endParaRPr lang="tr-TR"/>
        </a:p>
      </dgm:t>
    </dgm:pt>
    <dgm:pt modelId="{94BF36B7-6A5F-4386-8B14-FE2A1DC3C6A5}" type="sibTrans" cxnId="{9DC3FFC3-2759-4601-9F01-5C1D0026996F}">
      <dgm:prSet/>
      <dgm:spPr/>
      <dgm:t>
        <a:bodyPr/>
        <a:lstStyle/>
        <a:p>
          <a:endParaRPr lang="tr-TR"/>
        </a:p>
      </dgm:t>
    </dgm:pt>
    <dgm:pt modelId="{4B8491C1-FBF4-49BA-A2E5-84DA9C08C1D2}">
      <dgm:prSet phldrT="[Metin]" custT="1"/>
      <dgm:spPr>
        <a:solidFill>
          <a:schemeClr val="accent4">
            <a:lumMod val="60000"/>
            <a:lumOff val="40000"/>
          </a:schemeClr>
        </a:solidFill>
      </dgm:spPr>
      <dgm:t>
        <a:bodyPr/>
        <a:lstStyle/>
        <a:p>
          <a:r>
            <a:rPr lang="tr-TR" sz="2000" b="1" dirty="0">
              <a:solidFill>
                <a:schemeClr val="tx1"/>
              </a:solidFill>
              <a:latin typeface="Times New Roman" panose="02020603050405020304" pitchFamily="18" charset="0"/>
              <a:cs typeface="Times New Roman" panose="02020603050405020304" pitchFamily="18" charset="0"/>
            </a:rPr>
            <a:t>Kart  bu şekilde beşinci kişiye geldikten sonra iyilik/ yardımı yapan kişi kartı işlemeli ve kartın fotoğrafını çekmelidir.</a:t>
          </a:r>
        </a:p>
      </dgm:t>
    </dgm:pt>
    <dgm:pt modelId="{BD1798E8-9A41-4731-BDAC-D0358AC63A89}" type="parTrans" cxnId="{67AEAD5A-6E5A-4FF0-B900-99B40C79278D}">
      <dgm:prSet/>
      <dgm:spPr/>
      <dgm:t>
        <a:bodyPr/>
        <a:lstStyle/>
        <a:p>
          <a:endParaRPr lang="tr-TR"/>
        </a:p>
      </dgm:t>
    </dgm:pt>
    <dgm:pt modelId="{82D31DB1-7D83-4ECF-9490-D2C0CA6E5D41}" type="sibTrans" cxnId="{67AEAD5A-6E5A-4FF0-B900-99B40C79278D}">
      <dgm:prSet/>
      <dgm:spPr/>
      <dgm:t>
        <a:bodyPr/>
        <a:lstStyle/>
        <a:p>
          <a:endParaRPr lang="tr-TR"/>
        </a:p>
      </dgm:t>
    </dgm:pt>
    <dgm:pt modelId="{E2E28C4F-152D-4C88-9B3C-0A188CA0EDD3}">
      <dgm:prSet phldrT="[Metin]" custT="1"/>
      <dgm:spPr>
        <a:solidFill>
          <a:schemeClr val="accent4">
            <a:lumMod val="60000"/>
            <a:lumOff val="40000"/>
          </a:schemeClr>
        </a:solidFill>
      </dgm:spPr>
      <dgm:t>
        <a:bodyPr/>
        <a:lstStyle/>
        <a:p>
          <a:r>
            <a:rPr lang="tr-TR" sz="2000" b="1" dirty="0">
              <a:solidFill>
                <a:schemeClr val="tx1"/>
              </a:solidFill>
              <a:latin typeface="Times New Roman" panose="02020603050405020304" pitchFamily="18" charset="0"/>
              <a:cs typeface="Times New Roman" panose="02020603050405020304" pitchFamily="18" charset="0"/>
            </a:rPr>
            <a:t>Fotoğraf çekildikten sonra İl Milli Eğitim </a:t>
          </a:r>
          <a:r>
            <a:rPr lang="tr-TR" sz="2000" b="1" dirty="0" smtClean="0">
              <a:solidFill>
                <a:schemeClr val="tx1"/>
              </a:solidFill>
              <a:latin typeface="Times New Roman" panose="02020603050405020304" pitchFamily="18" charset="0"/>
              <a:cs typeface="Times New Roman" panose="02020603050405020304" pitchFamily="18" charset="0"/>
            </a:rPr>
            <a:t>mail adresine gönderilmelidir.</a:t>
          </a:r>
          <a:endParaRPr lang="tr-TR" sz="2000" b="1" dirty="0">
            <a:solidFill>
              <a:schemeClr val="tx1"/>
            </a:solidFill>
            <a:latin typeface="Times New Roman" panose="02020603050405020304" pitchFamily="18" charset="0"/>
            <a:cs typeface="Times New Roman" panose="02020603050405020304" pitchFamily="18" charset="0"/>
          </a:endParaRPr>
        </a:p>
      </dgm:t>
    </dgm:pt>
    <dgm:pt modelId="{6D040E2E-1D13-444B-916B-513D446B2869}" type="parTrans" cxnId="{7039D178-EDA9-4829-9385-B73641B57EE2}">
      <dgm:prSet/>
      <dgm:spPr/>
      <dgm:t>
        <a:bodyPr/>
        <a:lstStyle/>
        <a:p>
          <a:endParaRPr lang="tr-TR"/>
        </a:p>
      </dgm:t>
    </dgm:pt>
    <dgm:pt modelId="{2F42C201-EE66-4A0D-9E38-969766FFFA59}" type="sibTrans" cxnId="{7039D178-EDA9-4829-9385-B73641B57EE2}">
      <dgm:prSet/>
      <dgm:spPr/>
      <dgm:t>
        <a:bodyPr/>
        <a:lstStyle/>
        <a:p>
          <a:endParaRPr lang="tr-TR"/>
        </a:p>
      </dgm:t>
    </dgm:pt>
    <dgm:pt modelId="{73ACC310-6216-4C49-BC64-B038C4BC63E5}" type="pres">
      <dgm:prSet presAssocID="{B273F2EB-B193-449B-982E-084F39752AC5}" presName="diagram" presStyleCnt="0">
        <dgm:presLayoutVars>
          <dgm:dir/>
          <dgm:resizeHandles val="exact"/>
        </dgm:presLayoutVars>
      </dgm:prSet>
      <dgm:spPr/>
      <dgm:t>
        <a:bodyPr/>
        <a:lstStyle/>
        <a:p>
          <a:endParaRPr lang="tr-TR"/>
        </a:p>
      </dgm:t>
    </dgm:pt>
    <dgm:pt modelId="{CDA3E51D-1B6E-4F33-8EC3-58EFDD18B5F1}" type="pres">
      <dgm:prSet presAssocID="{CDF39A84-E204-4140-8259-2E2E84C0A425}" presName="node" presStyleLbl="node1" presStyleIdx="0" presStyleCnt="5">
        <dgm:presLayoutVars>
          <dgm:bulletEnabled val="1"/>
        </dgm:presLayoutVars>
      </dgm:prSet>
      <dgm:spPr/>
      <dgm:t>
        <a:bodyPr/>
        <a:lstStyle/>
        <a:p>
          <a:endParaRPr lang="tr-TR"/>
        </a:p>
      </dgm:t>
    </dgm:pt>
    <dgm:pt modelId="{779D5216-46CD-45EE-9290-499A0CC743B7}" type="pres">
      <dgm:prSet presAssocID="{344C03CA-EE83-4761-9AD9-34EC1EB9E656}" presName="sibTrans" presStyleCnt="0"/>
      <dgm:spPr/>
    </dgm:pt>
    <dgm:pt modelId="{69AA544A-8BD2-4120-AF5F-F941D9B4D427}" type="pres">
      <dgm:prSet presAssocID="{5AB39B84-BDAE-48DB-BD29-612283D95BB6}" presName="node" presStyleLbl="node1" presStyleIdx="1" presStyleCnt="5">
        <dgm:presLayoutVars>
          <dgm:bulletEnabled val="1"/>
        </dgm:presLayoutVars>
      </dgm:prSet>
      <dgm:spPr/>
      <dgm:t>
        <a:bodyPr/>
        <a:lstStyle/>
        <a:p>
          <a:endParaRPr lang="tr-TR"/>
        </a:p>
      </dgm:t>
    </dgm:pt>
    <dgm:pt modelId="{5C879CDE-A96D-4827-958C-BF522EA60B82}" type="pres">
      <dgm:prSet presAssocID="{53E73BB8-C61E-4377-970C-E37286F0FB08}" presName="sibTrans" presStyleCnt="0"/>
      <dgm:spPr/>
    </dgm:pt>
    <dgm:pt modelId="{B428B9CA-69F4-44E5-9FEF-AFE148015855}" type="pres">
      <dgm:prSet presAssocID="{E606EA4F-E801-4936-A148-BC94F6DFE7AC}" presName="node" presStyleLbl="node1" presStyleIdx="2" presStyleCnt="5">
        <dgm:presLayoutVars>
          <dgm:bulletEnabled val="1"/>
        </dgm:presLayoutVars>
      </dgm:prSet>
      <dgm:spPr/>
      <dgm:t>
        <a:bodyPr/>
        <a:lstStyle/>
        <a:p>
          <a:endParaRPr lang="tr-TR"/>
        </a:p>
      </dgm:t>
    </dgm:pt>
    <dgm:pt modelId="{EB8A819C-B635-44F3-9F60-90C014B42775}" type="pres">
      <dgm:prSet presAssocID="{94BF36B7-6A5F-4386-8B14-FE2A1DC3C6A5}" presName="sibTrans" presStyleCnt="0"/>
      <dgm:spPr/>
    </dgm:pt>
    <dgm:pt modelId="{88196964-3264-49EF-A80B-D4EF554BDBFC}" type="pres">
      <dgm:prSet presAssocID="{4B8491C1-FBF4-49BA-A2E5-84DA9C08C1D2}" presName="node" presStyleLbl="node1" presStyleIdx="3" presStyleCnt="5">
        <dgm:presLayoutVars>
          <dgm:bulletEnabled val="1"/>
        </dgm:presLayoutVars>
      </dgm:prSet>
      <dgm:spPr/>
      <dgm:t>
        <a:bodyPr/>
        <a:lstStyle/>
        <a:p>
          <a:endParaRPr lang="tr-TR"/>
        </a:p>
      </dgm:t>
    </dgm:pt>
    <dgm:pt modelId="{59667705-4F78-4F4D-9D46-F7287967EBF8}" type="pres">
      <dgm:prSet presAssocID="{82D31DB1-7D83-4ECF-9490-D2C0CA6E5D41}" presName="sibTrans" presStyleCnt="0"/>
      <dgm:spPr/>
    </dgm:pt>
    <dgm:pt modelId="{EFAB35CC-4089-40CF-917C-9AE04CBC2CBC}" type="pres">
      <dgm:prSet presAssocID="{E2E28C4F-152D-4C88-9B3C-0A188CA0EDD3}" presName="node" presStyleLbl="node1" presStyleIdx="4" presStyleCnt="5">
        <dgm:presLayoutVars>
          <dgm:bulletEnabled val="1"/>
        </dgm:presLayoutVars>
      </dgm:prSet>
      <dgm:spPr/>
      <dgm:t>
        <a:bodyPr/>
        <a:lstStyle/>
        <a:p>
          <a:endParaRPr lang="tr-TR"/>
        </a:p>
      </dgm:t>
    </dgm:pt>
  </dgm:ptLst>
  <dgm:cxnLst>
    <dgm:cxn modelId="{9DC3FFC3-2759-4601-9F01-5C1D0026996F}" srcId="{B273F2EB-B193-449B-982E-084F39752AC5}" destId="{E606EA4F-E801-4936-A148-BC94F6DFE7AC}" srcOrd="2" destOrd="0" parTransId="{C612FFEE-4396-4F15-9C65-F48DA9BE4FDD}" sibTransId="{94BF36B7-6A5F-4386-8B14-FE2A1DC3C6A5}"/>
    <dgm:cxn modelId="{A3DB7D0F-BCC1-4F92-B7D8-5786A3A1286B}" type="presOf" srcId="{B273F2EB-B193-449B-982E-084F39752AC5}" destId="{73ACC310-6216-4C49-BC64-B038C4BC63E5}" srcOrd="0" destOrd="0" presId="urn:microsoft.com/office/officeart/2005/8/layout/default"/>
    <dgm:cxn modelId="{67AEAD5A-6E5A-4FF0-B900-99B40C79278D}" srcId="{B273F2EB-B193-449B-982E-084F39752AC5}" destId="{4B8491C1-FBF4-49BA-A2E5-84DA9C08C1D2}" srcOrd="3" destOrd="0" parTransId="{BD1798E8-9A41-4731-BDAC-D0358AC63A89}" sibTransId="{82D31DB1-7D83-4ECF-9490-D2C0CA6E5D41}"/>
    <dgm:cxn modelId="{2C5A002A-BB33-4CDB-A923-9B1A9FAF6AAC}" type="presOf" srcId="{4B8491C1-FBF4-49BA-A2E5-84DA9C08C1D2}" destId="{88196964-3264-49EF-A80B-D4EF554BDBFC}" srcOrd="0" destOrd="0" presId="urn:microsoft.com/office/officeart/2005/8/layout/default"/>
    <dgm:cxn modelId="{52494639-4263-48C7-8605-4EA0A5698D72}" type="presOf" srcId="{E2E28C4F-152D-4C88-9B3C-0A188CA0EDD3}" destId="{EFAB35CC-4089-40CF-917C-9AE04CBC2CBC}" srcOrd="0" destOrd="0" presId="urn:microsoft.com/office/officeart/2005/8/layout/default"/>
    <dgm:cxn modelId="{7039D178-EDA9-4829-9385-B73641B57EE2}" srcId="{B273F2EB-B193-449B-982E-084F39752AC5}" destId="{E2E28C4F-152D-4C88-9B3C-0A188CA0EDD3}" srcOrd="4" destOrd="0" parTransId="{6D040E2E-1D13-444B-916B-513D446B2869}" sibTransId="{2F42C201-EE66-4A0D-9E38-969766FFFA59}"/>
    <dgm:cxn modelId="{555BEF38-FACF-4465-BAFD-757F70E0604C}" type="presOf" srcId="{5AB39B84-BDAE-48DB-BD29-612283D95BB6}" destId="{69AA544A-8BD2-4120-AF5F-F941D9B4D427}" srcOrd="0" destOrd="0" presId="urn:microsoft.com/office/officeart/2005/8/layout/default"/>
    <dgm:cxn modelId="{B62074C3-2963-4B35-AC93-8FC474783961}" type="presOf" srcId="{E606EA4F-E801-4936-A148-BC94F6DFE7AC}" destId="{B428B9CA-69F4-44E5-9FEF-AFE148015855}" srcOrd="0" destOrd="0" presId="urn:microsoft.com/office/officeart/2005/8/layout/default"/>
    <dgm:cxn modelId="{0B0F4476-55D2-49E4-91F8-EBFC90E984BE}" srcId="{B273F2EB-B193-449B-982E-084F39752AC5}" destId="{CDF39A84-E204-4140-8259-2E2E84C0A425}" srcOrd="0" destOrd="0" parTransId="{2C36F7F4-143B-401F-B159-3A2154AC8046}" sibTransId="{344C03CA-EE83-4761-9AD9-34EC1EB9E656}"/>
    <dgm:cxn modelId="{D85B2C94-E6AD-44B8-837F-E03B95EBD89A}" srcId="{B273F2EB-B193-449B-982E-084F39752AC5}" destId="{5AB39B84-BDAE-48DB-BD29-612283D95BB6}" srcOrd="1" destOrd="0" parTransId="{85DA9A88-357E-4EDF-A095-7958DB9EE70F}" sibTransId="{53E73BB8-C61E-4377-970C-E37286F0FB08}"/>
    <dgm:cxn modelId="{ADAA2FEE-A468-4199-B8A0-9EAAD706B7E3}" type="presOf" srcId="{CDF39A84-E204-4140-8259-2E2E84C0A425}" destId="{CDA3E51D-1B6E-4F33-8EC3-58EFDD18B5F1}" srcOrd="0" destOrd="0" presId="urn:microsoft.com/office/officeart/2005/8/layout/default"/>
    <dgm:cxn modelId="{9F41E2D9-B015-4CE1-B7B3-E041C02513D5}" type="presParOf" srcId="{73ACC310-6216-4C49-BC64-B038C4BC63E5}" destId="{CDA3E51D-1B6E-4F33-8EC3-58EFDD18B5F1}" srcOrd="0" destOrd="0" presId="urn:microsoft.com/office/officeart/2005/8/layout/default"/>
    <dgm:cxn modelId="{5EF289FF-3878-4DAB-8FDF-2D03CFF3AED8}" type="presParOf" srcId="{73ACC310-6216-4C49-BC64-B038C4BC63E5}" destId="{779D5216-46CD-45EE-9290-499A0CC743B7}" srcOrd="1" destOrd="0" presId="urn:microsoft.com/office/officeart/2005/8/layout/default"/>
    <dgm:cxn modelId="{CE316E1E-E266-40E1-B4FD-F1782FE72BF7}" type="presParOf" srcId="{73ACC310-6216-4C49-BC64-B038C4BC63E5}" destId="{69AA544A-8BD2-4120-AF5F-F941D9B4D427}" srcOrd="2" destOrd="0" presId="urn:microsoft.com/office/officeart/2005/8/layout/default"/>
    <dgm:cxn modelId="{4AA8EB44-59AD-4D98-854C-4C565EC525B7}" type="presParOf" srcId="{73ACC310-6216-4C49-BC64-B038C4BC63E5}" destId="{5C879CDE-A96D-4827-958C-BF522EA60B82}" srcOrd="3" destOrd="0" presId="urn:microsoft.com/office/officeart/2005/8/layout/default"/>
    <dgm:cxn modelId="{51360A01-D319-40A0-8FF7-236FFEE2063B}" type="presParOf" srcId="{73ACC310-6216-4C49-BC64-B038C4BC63E5}" destId="{B428B9CA-69F4-44E5-9FEF-AFE148015855}" srcOrd="4" destOrd="0" presId="urn:microsoft.com/office/officeart/2005/8/layout/default"/>
    <dgm:cxn modelId="{FEAF767F-8ADF-4A04-B4FE-B65D5E3B54DB}" type="presParOf" srcId="{73ACC310-6216-4C49-BC64-B038C4BC63E5}" destId="{EB8A819C-B635-44F3-9F60-90C014B42775}" srcOrd="5" destOrd="0" presId="urn:microsoft.com/office/officeart/2005/8/layout/default"/>
    <dgm:cxn modelId="{B30BD96C-CB21-4A33-90C5-43D723C37AF9}" type="presParOf" srcId="{73ACC310-6216-4C49-BC64-B038C4BC63E5}" destId="{88196964-3264-49EF-A80B-D4EF554BDBFC}" srcOrd="6" destOrd="0" presId="urn:microsoft.com/office/officeart/2005/8/layout/default"/>
    <dgm:cxn modelId="{CD55DCFA-EA04-48A9-8C69-19CC9E63E704}" type="presParOf" srcId="{73ACC310-6216-4C49-BC64-B038C4BC63E5}" destId="{59667705-4F78-4F4D-9D46-F7287967EBF8}" srcOrd="7" destOrd="0" presId="urn:microsoft.com/office/officeart/2005/8/layout/default"/>
    <dgm:cxn modelId="{988B614E-ACB1-464C-AC96-4F7337D41611}" type="presParOf" srcId="{73ACC310-6216-4C49-BC64-B038C4BC63E5}" destId="{EFAB35CC-4089-40CF-917C-9AE04CBC2CBC}"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E4CA10-A7E1-415B-87F3-88286D0E00F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tr-TR"/>
        </a:p>
      </dgm:t>
    </dgm:pt>
    <dgm:pt modelId="{B3178CAB-AE73-4F37-A3A1-72B0FE6D5520}">
      <dgm:prSet phldrT="[Metin]" custT="1"/>
      <dgm:spPr>
        <a:solidFill>
          <a:schemeClr val="accent6">
            <a:lumMod val="40000"/>
            <a:lumOff val="60000"/>
          </a:schemeClr>
        </a:solidFill>
      </dgm:spPr>
      <dgm:t>
        <a:bodyPr/>
        <a:lstStyle/>
        <a:p>
          <a:r>
            <a:rPr lang="tr-TR" sz="2000" b="1" dirty="0">
              <a:solidFill>
                <a:schemeClr val="tx1"/>
              </a:solidFill>
              <a:latin typeface="Times New Roman" panose="02020603050405020304" pitchFamily="18" charset="0"/>
              <a:cs typeface="Times New Roman" panose="02020603050405020304" pitchFamily="18" charset="0"/>
            </a:rPr>
            <a:t>İzmir İl Milli Eğitim Müdürlüğü</a:t>
          </a:r>
        </a:p>
        <a:p>
          <a:r>
            <a:rPr lang="tr-TR" sz="2000" dirty="0">
              <a:solidFill>
                <a:schemeClr val="tx1"/>
              </a:solidFill>
              <a:latin typeface="Times New Roman" panose="02020603050405020304" pitchFamily="18" charset="0"/>
              <a:cs typeface="Times New Roman" panose="02020603050405020304" pitchFamily="18" charset="0"/>
            </a:rPr>
            <a:t> </a:t>
          </a:r>
        </a:p>
      </dgm:t>
    </dgm:pt>
    <dgm:pt modelId="{03CD83E5-83BC-487F-839B-7B83F721335E}" type="parTrans" cxnId="{8C33B14A-9C7D-445A-B47A-CFAB2699A2C1}">
      <dgm:prSet/>
      <dgm:spPr/>
      <dgm:t>
        <a:bodyPr/>
        <a:lstStyle/>
        <a:p>
          <a:endParaRPr lang="tr-TR"/>
        </a:p>
      </dgm:t>
    </dgm:pt>
    <dgm:pt modelId="{627EE7A2-FC59-4ABE-B843-B5001E82D4A0}" type="sibTrans" cxnId="{8C33B14A-9C7D-445A-B47A-CFAB2699A2C1}">
      <dgm:prSet/>
      <dgm:spPr/>
      <dgm:t>
        <a:bodyPr/>
        <a:lstStyle/>
        <a:p>
          <a:endParaRPr lang="tr-TR"/>
        </a:p>
      </dgm:t>
    </dgm:pt>
    <dgm:pt modelId="{107FC678-DB18-4608-8E0E-7FD32511D6F8}">
      <dgm:prSet phldrT="[Metin]" custT="1"/>
      <dgm:spPr>
        <a:solidFill>
          <a:schemeClr val="accent6">
            <a:lumMod val="40000"/>
            <a:lumOff val="60000"/>
          </a:schemeClr>
        </a:solidFill>
      </dgm:spPr>
      <dgm:t>
        <a:bodyPr/>
        <a:lstStyle/>
        <a:p>
          <a:r>
            <a:rPr lang="tr-TR" sz="2000" dirty="0">
              <a:solidFill>
                <a:schemeClr val="tx1"/>
              </a:solidFill>
              <a:latin typeface="Times New Roman" panose="02020603050405020304" pitchFamily="18" charset="0"/>
              <a:cs typeface="Times New Roman" panose="02020603050405020304" pitchFamily="18" charset="0"/>
            </a:rPr>
            <a:t>    </a:t>
          </a:r>
          <a:r>
            <a:rPr lang="tr-TR" sz="2000" b="1" dirty="0">
              <a:solidFill>
                <a:schemeClr val="tx1"/>
              </a:solidFill>
              <a:latin typeface="Times New Roman" panose="02020603050405020304" pitchFamily="18" charset="0"/>
              <a:cs typeface="Times New Roman" panose="02020603050405020304" pitchFamily="18" charset="0"/>
            </a:rPr>
            <a:t>:  izmirmem_ig@gmail.com</a:t>
          </a:r>
        </a:p>
      </dgm:t>
    </dgm:pt>
    <dgm:pt modelId="{A8ED38CE-0D6D-4D08-8B92-4ED6AF1C2649}" type="parTrans" cxnId="{91AEF060-6E4C-4EFE-ADB9-674F57F6A6A2}">
      <dgm:prSet/>
      <dgm:spPr/>
      <dgm:t>
        <a:bodyPr/>
        <a:lstStyle/>
        <a:p>
          <a:endParaRPr lang="tr-TR"/>
        </a:p>
      </dgm:t>
    </dgm:pt>
    <dgm:pt modelId="{A95FDC53-C62B-45FC-B13D-4507DD605BEC}" type="sibTrans" cxnId="{91AEF060-6E4C-4EFE-ADB9-674F57F6A6A2}">
      <dgm:prSet/>
      <dgm:spPr/>
      <dgm:t>
        <a:bodyPr/>
        <a:lstStyle/>
        <a:p>
          <a:endParaRPr lang="tr-TR"/>
        </a:p>
      </dgm:t>
    </dgm:pt>
    <dgm:pt modelId="{4DA5014B-B7D7-45A2-9F91-415BDA195AEC}" type="pres">
      <dgm:prSet presAssocID="{CAE4CA10-A7E1-415B-87F3-88286D0E00F5}" presName="diagram" presStyleCnt="0">
        <dgm:presLayoutVars>
          <dgm:dir/>
          <dgm:resizeHandles val="exact"/>
        </dgm:presLayoutVars>
      </dgm:prSet>
      <dgm:spPr/>
      <dgm:t>
        <a:bodyPr/>
        <a:lstStyle/>
        <a:p>
          <a:endParaRPr lang="tr-TR"/>
        </a:p>
      </dgm:t>
    </dgm:pt>
    <dgm:pt modelId="{C37FE9A1-56E3-4EAC-8CA8-B5A77209D332}" type="pres">
      <dgm:prSet presAssocID="{B3178CAB-AE73-4F37-A3A1-72B0FE6D5520}" presName="node" presStyleLbl="node1" presStyleIdx="0" presStyleCnt="2" custLinFactNeighborX="-46481" custLinFactNeighborY="7038">
        <dgm:presLayoutVars>
          <dgm:bulletEnabled val="1"/>
        </dgm:presLayoutVars>
      </dgm:prSet>
      <dgm:spPr/>
      <dgm:t>
        <a:bodyPr/>
        <a:lstStyle/>
        <a:p>
          <a:endParaRPr lang="tr-TR"/>
        </a:p>
      </dgm:t>
    </dgm:pt>
    <dgm:pt modelId="{5C585C32-6A6E-449B-BB8D-EE7A6EB3D2EA}" type="pres">
      <dgm:prSet presAssocID="{627EE7A2-FC59-4ABE-B843-B5001E82D4A0}" presName="sibTrans" presStyleCnt="0"/>
      <dgm:spPr/>
    </dgm:pt>
    <dgm:pt modelId="{6ADDC425-A129-4218-8DBA-C4D2468DA7BE}" type="pres">
      <dgm:prSet presAssocID="{107FC678-DB18-4608-8E0E-7FD32511D6F8}" presName="node" presStyleLbl="node1" presStyleIdx="1" presStyleCnt="2" custLinFactNeighborX="55481" custLinFactNeighborY="518">
        <dgm:presLayoutVars>
          <dgm:bulletEnabled val="1"/>
        </dgm:presLayoutVars>
      </dgm:prSet>
      <dgm:spPr/>
      <dgm:t>
        <a:bodyPr/>
        <a:lstStyle/>
        <a:p>
          <a:endParaRPr lang="tr-TR"/>
        </a:p>
      </dgm:t>
    </dgm:pt>
  </dgm:ptLst>
  <dgm:cxnLst>
    <dgm:cxn modelId="{06177353-1212-4205-BD0E-4E6ABFB6C56A}" type="presOf" srcId="{B3178CAB-AE73-4F37-A3A1-72B0FE6D5520}" destId="{C37FE9A1-56E3-4EAC-8CA8-B5A77209D332}" srcOrd="0" destOrd="0" presId="urn:microsoft.com/office/officeart/2005/8/layout/default"/>
    <dgm:cxn modelId="{8C33B14A-9C7D-445A-B47A-CFAB2699A2C1}" srcId="{CAE4CA10-A7E1-415B-87F3-88286D0E00F5}" destId="{B3178CAB-AE73-4F37-A3A1-72B0FE6D5520}" srcOrd="0" destOrd="0" parTransId="{03CD83E5-83BC-487F-839B-7B83F721335E}" sibTransId="{627EE7A2-FC59-4ABE-B843-B5001E82D4A0}"/>
    <dgm:cxn modelId="{91AEF060-6E4C-4EFE-ADB9-674F57F6A6A2}" srcId="{CAE4CA10-A7E1-415B-87F3-88286D0E00F5}" destId="{107FC678-DB18-4608-8E0E-7FD32511D6F8}" srcOrd="1" destOrd="0" parTransId="{A8ED38CE-0D6D-4D08-8B92-4ED6AF1C2649}" sibTransId="{A95FDC53-C62B-45FC-B13D-4507DD605BEC}"/>
    <dgm:cxn modelId="{4C644668-0DCF-40E4-AB13-C67F2E0B3509}" type="presOf" srcId="{CAE4CA10-A7E1-415B-87F3-88286D0E00F5}" destId="{4DA5014B-B7D7-45A2-9F91-415BDA195AEC}" srcOrd="0" destOrd="0" presId="urn:microsoft.com/office/officeart/2005/8/layout/default"/>
    <dgm:cxn modelId="{DB55B5B3-ABCF-491B-982A-11DEC601D3F0}" type="presOf" srcId="{107FC678-DB18-4608-8E0E-7FD32511D6F8}" destId="{6ADDC425-A129-4218-8DBA-C4D2468DA7BE}" srcOrd="0" destOrd="0" presId="urn:microsoft.com/office/officeart/2005/8/layout/default"/>
    <dgm:cxn modelId="{BDB6FEEA-0634-4F75-B094-42D74C1CA5B2}" type="presParOf" srcId="{4DA5014B-B7D7-45A2-9F91-415BDA195AEC}" destId="{C37FE9A1-56E3-4EAC-8CA8-B5A77209D332}" srcOrd="0" destOrd="0" presId="urn:microsoft.com/office/officeart/2005/8/layout/default"/>
    <dgm:cxn modelId="{E8F585CF-7585-4143-B6CF-1EF219C1DA7B}" type="presParOf" srcId="{4DA5014B-B7D7-45A2-9F91-415BDA195AEC}" destId="{5C585C32-6A6E-449B-BB8D-EE7A6EB3D2EA}" srcOrd="1" destOrd="0" presId="urn:microsoft.com/office/officeart/2005/8/layout/default"/>
    <dgm:cxn modelId="{A4663FDD-4BE5-4B8C-874E-00C3CE4BF058}" type="presParOf" srcId="{4DA5014B-B7D7-45A2-9F91-415BDA195AEC}" destId="{6ADDC425-A129-4218-8DBA-C4D2468DA7B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D71E9B4-417E-4064-9B00-960B8F664606}" type="datetimeFigureOut">
              <a:rPr lang="tr-TR" smtClean="0"/>
              <a:t>20.10.2017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D3E5AC9-B496-4322-8B87-F61816C136B9}" type="slidenum">
              <a:rPr lang="tr-TR" smtClean="0"/>
              <a:t>‹#›</a:t>
            </a:fld>
            <a:endParaRPr lang="tr-TR"/>
          </a:p>
        </p:txBody>
      </p:sp>
    </p:spTree>
    <p:extLst>
      <p:ext uri="{BB962C8B-B14F-4D97-AF65-F5344CB8AC3E}">
        <p14:creationId xmlns:p14="http://schemas.microsoft.com/office/powerpoint/2010/main" val="3183491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BD71E9B4-417E-4064-9B00-960B8F664606}" type="datetimeFigureOut">
              <a:rPr lang="tr-TR" smtClean="0"/>
              <a:t>20.10.2017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D3E5AC9-B496-4322-8B87-F61816C136B9}" type="slidenum">
              <a:rPr lang="tr-TR" smtClean="0"/>
              <a:t>‹#›</a:t>
            </a:fld>
            <a:endParaRPr lang="tr-TR"/>
          </a:p>
        </p:txBody>
      </p:sp>
    </p:spTree>
    <p:extLst>
      <p:ext uri="{BB962C8B-B14F-4D97-AF65-F5344CB8AC3E}">
        <p14:creationId xmlns:p14="http://schemas.microsoft.com/office/powerpoint/2010/main" val="3550964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BD71E9B4-417E-4064-9B00-960B8F664606}" type="datetimeFigureOut">
              <a:rPr lang="tr-TR" smtClean="0"/>
              <a:t>20.10.2017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D3E5AC9-B496-4322-8B87-F61816C136B9}" type="slidenum">
              <a:rPr lang="tr-TR" smtClean="0"/>
              <a:t>‹#›</a:t>
            </a:fld>
            <a:endParaRPr lang="tr-TR"/>
          </a:p>
        </p:txBody>
      </p:sp>
    </p:spTree>
    <p:extLst>
      <p:ext uri="{BB962C8B-B14F-4D97-AF65-F5344CB8AC3E}">
        <p14:creationId xmlns:p14="http://schemas.microsoft.com/office/powerpoint/2010/main" val="144975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BD71E9B4-417E-4064-9B00-960B8F664606}" type="datetimeFigureOut">
              <a:rPr lang="tr-TR" smtClean="0"/>
              <a:t>20.10.2017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D3E5AC9-B496-4322-8B87-F61816C136B9}" type="slidenum">
              <a:rPr lang="tr-TR" smtClean="0"/>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05101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BD71E9B4-417E-4064-9B00-960B8F664606}" type="datetimeFigureOut">
              <a:rPr lang="tr-TR" smtClean="0"/>
              <a:t>20.10.2017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D3E5AC9-B496-4322-8B87-F61816C136B9}" type="slidenum">
              <a:rPr lang="tr-TR" smtClean="0"/>
              <a:t>‹#›</a:t>
            </a:fld>
            <a:endParaRPr lang="tr-TR"/>
          </a:p>
        </p:txBody>
      </p:sp>
    </p:spTree>
    <p:extLst>
      <p:ext uri="{BB962C8B-B14F-4D97-AF65-F5344CB8AC3E}">
        <p14:creationId xmlns:p14="http://schemas.microsoft.com/office/powerpoint/2010/main" val="2851467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BD71E9B4-417E-4064-9B00-960B8F664606}" type="datetimeFigureOut">
              <a:rPr lang="tr-TR" smtClean="0"/>
              <a:t>20.10.2017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D3E5AC9-B496-4322-8B87-F61816C136B9}" type="slidenum">
              <a:rPr lang="tr-TR" smtClean="0"/>
              <a:t>‹#›</a:t>
            </a:fld>
            <a:endParaRPr lang="tr-TR"/>
          </a:p>
        </p:txBody>
      </p:sp>
    </p:spTree>
    <p:extLst>
      <p:ext uri="{BB962C8B-B14F-4D97-AF65-F5344CB8AC3E}">
        <p14:creationId xmlns:p14="http://schemas.microsoft.com/office/powerpoint/2010/main" val="3488975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BD71E9B4-417E-4064-9B00-960B8F664606}" type="datetimeFigureOut">
              <a:rPr lang="tr-TR" smtClean="0"/>
              <a:t>20.10.2017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D3E5AC9-B496-4322-8B87-F61816C136B9}" type="slidenum">
              <a:rPr lang="tr-TR" smtClean="0"/>
              <a:t>‹#›</a:t>
            </a:fld>
            <a:endParaRPr lang="tr-TR"/>
          </a:p>
        </p:txBody>
      </p:sp>
    </p:spTree>
    <p:extLst>
      <p:ext uri="{BB962C8B-B14F-4D97-AF65-F5344CB8AC3E}">
        <p14:creationId xmlns:p14="http://schemas.microsoft.com/office/powerpoint/2010/main" val="1250046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D71E9B4-417E-4064-9B00-960B8F664606}" type="datetimeFigureOut">
              <a:rPr lang="tr-TR" smtClean="0"/>
              <a:t>20.10.2017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D3E5AC9-B496-4322-8B87-F61816C136B9}" type="slidenum">
              <a:rPr lang="tr-TR" smtClean="0"/>
              <a:t>‹#›</a:t>
            </a:fld>
            <a:endParaRPr lang="tr-TR"/>
          </a:p>
        </p:txBody>
      </p:sp>
    </p:spTree>
    <p:extLst>
      <p:ext uri="{BB962C8B-B14F-4D97-AF65-F5344CB8AC3E}">
        <p14:creationId xmlns:p14="http://schemas.microsoft.com/office/powerpoint/2010/main" val="2794836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D71E9B4-417E-4064-9B00-960B8F664606}" type="datetimeFigureOut">
              <a:rPr lang="tr-TR" smtClean="0"/>
              <a:t>20.10.2017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D3E5AC9-B496-4322-8B87-F61816C136B9}" type="slidenum">
              <a:rPr lang="tr-TR" smtClean="0"/>
              <a:t>‹#›</a:t>
            </a:fld>
            <a:endParaRPr lang="tr-TR"/>
          </a:p>
        </p:txBody>
      </p:sp>
    </p:spTree>
    <p:extLst>
      <p:ext uri="{BB962C8B-B14F-4D97-AF65-F5344CB8AC3E}">
        <p14:creationId xmlns:p14="http://schemas.microsoft.com/office/powerpoint/2010/main" val="166207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D71E9B4-417E-4064-9B00-960B8F664606}" type="datetimeFigureOut">
              <a:rPr lang="tr-TR" smtClean="0"/>
              <a:t>20.10.2017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D3E5AC9-B496-4322-8B87-F61816C136B9}" type="slidenum">
              <a:rPr lang="tr-TR" smtClean="0"/>
              <a:t>‹#›</a:t>
            </a:fld>
            <a:endParaRPr lang="tr-TR"/>
          </a:p>
        </p:txBody>
      </p:sp>
    </p:spTree>
    <p:extLst>
      <p:ext uri="{BB962C8B-B14F-4D97-AF65-F5344CB8AC3E}">
        <p14:creationId xmlns:p14="http://schemas.microsoft.com/office/powerpoint/2010/main" val="762897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D71E9B4-417E-4064-9B00-960B8F664606}" type="datetimeFigureOut">
              <a:rPr lang="tr-TR" smtClean="0"/>
              <a:t>20.10.2017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D3E5AC9-B496-4322-8B87-F61816C136B9}" type="slidenum">
              <a:rPr lang="tr-TR" smtClean="0"/>
              <a:t>‹#›</a:t>
            </a:fld>
            <a:endParaRPr lang="tr-TR"/>
          </a:p>
        </p:txBody>
      </p:sp>
    </p:spTree>
    <p:extLst>
      <p:ext uri="{BB962C8B-B14F-4D97-AF65-F5344CB8AC3E}">
        <p14:creationId xmlns:p14="http://schemas.microsoft.com/office/powerpoint/2010/main" val="3105365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D71E9B4-417E-4064-9B00-960B8F664606}" type="datetimeFigureOut">
              <a:rPr lang="tr-TR" smtClean="0"/>
              <a:t>20.10.2017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D3E5AC9-B496-4322-8B87-F61816C136B9}" type="slidenum">
              <a:rPr lang="tr-TR" smtClean="0"/>
              <a:t>‹#›</a:t>
            </a:fld>
            <a:endParaRPr lang="tr-TR"/>
          </a:p>
        </p:txBody>
      </p:sp>
    </p:spTree>
    <p:extLst>
      <p:ext uri="{BB962C8B-B14F-4D97-AF65-F5344CB8AC3E}">
        <p14:creationId xmlns:p14="http://schemas.microsoft.com/office/powerpoint/2010/main" val="337519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D71E9B4-417E-4064-9B00-960B8F664606}" type="datetimeFigureOut">
              <a:rPr lang="tr-TR" smtClean="0"/>
              <a:t>20.10.2017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D3E5AC9-B496-4322-8B87-F61816C136B9}" type="slidenum">
              <a:rPr lang="tr-TR" smtClean="0"/>
              <a:t>‹#›</a:t>
            </a:fld>
            <a:endParaRPr lang="tr-TR"/>
          </a:p>
        </p:txBody>
      </p:sp>
    </p:spTree>
    <p:extLst>
      <p:ext uri="{BB962C8B-B14F-4D97-AF65-F5344CB8AC3E}">
        <p14:creationId xmlns:p14="http://schemas.microsoft.com/office/powerpoint/2010/main" val="13254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D71E9B4-417E-4064-9B00-960B8F664606}" type="datetimeFigureOut">
              <a:rPr lang="tr-TR" smtClean="0"/>
              <a:t>20.10.2017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D3E5AC9-B496-4322-8B87-F61816C136B9}" type="slidenum">
              <a:rPr lang="tr-TR" smtClean="0"/>
              <a:t>‹#›</a:t>
            </a:fld>
            <a:endParaRPr lang="tr-TR"/>
          </a:p>
        </p:txBody>
      </p:sp>
    </p:spTree>
    <p:extLst>
      <p:ext uri="{BB962C8B-B14F-4D97-AF65-F5344CB8AC3E}">
        <p14:creationId xmlns:p14="http://schemas.microsoft.com/office/powerpoint/2010/main" val="244435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D71E9B4-417E-4064-9B00-960B8F664606}" type="datetimeFigureOut">
              <a:rPr lang="tr-TR" smtClean="0"/>
              <a:t>20.10.2017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D3E5AC9-B496-4322-8B87-F61816C136B9}" type="slidenum">
              <a:rPr lang="tr-TR" smtClean="0"/>
              <a:t>‹#›</a:t>
            </a:fld>
            <a:endParaRPr lang="tr-TR"/>
          </a:p>
        </p:txBody>
      </p:sp>
    </p:spTree>
    <p:extLst>
      <p:ext uri="{BB962C8B-B14F-4D97-AF65-F5344CB8AC3E}">
        <p14:creationId xmlns:p14="http://schemas.microsoft.com/office/powerpoint/2010/main" val="4029372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BD71E9B4-417E-4064-9B00-960B8F664606}" type="datetimeFigureOut">
              <a:rPr lang="tr-TR" smtClean="0"/>
              <a:t>20.10.2017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D3E5AC9-B496-4322-8B87-F61816C136B9}" type="slidenum">
              <a:rPr lang="tr-TR" smtClean="0"/>
              <a:t>‹#›</a:t>
            </a:fld>
            <a:endParaRPr lang="tr-TR"/>
          </a:p>
        </p:txBody>
      </p:sp>
    </p:spTree>
    <p:extLst>
      <p:ext uri="{BB962C8B-B14F-4D97-AF65-F5344CB8AC3E}">
        <p14:creationId xmlns:p14="http://schemas.microsoft.com/office/powerpoint/2010/main" val="417892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BD71E9B4-417E-4064-9B00-960B8F664606}" type="datetimeFigureOut">
              <a:rPr lang="tr-TR" smtClean="0"/>
              <a:t>20.10.2017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D3E5AC9-B496-4322-8B87-F61816C136B9}" type="slidenum">
              <a:rPr lang="tr-TR" smtClean="0"/>
              <a:t>‹#›</a:t>
            </a:fld>
            <a:endParaRPr lang="tr-TR"/>
          </a:p>
        </p:txBody>
      </p:sp>
    </p:spTree>
    <p:extLst>
      <p:ext uri="{BB962C8B-B14F-4D97-AF65-F5344CB8AC3E}">
        <p14:creationId xmlns:p14="http://schemas.microsoft.com/office/powerpoint/2010/main" val="428132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D71E9B4-417E-4064-9B00-960B8F664606}" type="datetimeFigureOut">
              <a:rPr lang="tr-TR" smtClean="0"/>
              <a:t>20.10.2017</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D3E5AC9-B496-4322-8B87-F61816C136B9}" type="slidenum">
              <a:rPr lang="tr-TR" smtClean="0"/>
              <a:t>‹#›</a:t>
            </a:fld>
            <a:endParaRPr lang="tr-TR"/>
          </a:p>
        </p:txBody>
      </p:sp>
    </p:spTree>
    <p:extLst>
      <p:ext uri="{BB962C8B-B14F-4D97-AF65-F5344CB8AC3E}">
        <p14:creationId xmlns:p14="http://schemas.microsoft.com/office/powerpoint/2010/main" val="4173495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244490" y="956719"/>
            <a:ext cx="7266601" cy="5234800"/>
          </a:xfrm>
          <a:prstGeom prst="rect">
            <a:avLst/>
          </a:prstGeom>
        </p:spPr>
      </p:pic>
      <p:pic>
        <p:nvPicPr>
          <p:cNvPr id="3" name="Resim 2"/>
          <p:cNvPicPr>
            <a:picLocks noChangeAspect="1"/>
          </p:cNvPicPr>
          <p:nvPr/>
        </p:nvPicPr>
        <p:blipFill>
          <a:blip r:embed="rId3"/>
          <a:stretch>
            <a:fillRect/>
          </a:stretch>
        </p:blipFill>
        <p:spPr>
          <a:xfrm>
            <a:off x="9511091" y="245051"/>
            <a:ext cx="1701511" cy="1423335"/>
          </a:xfrm>
          <a:prstGeom prst="rect">
            <a:avLst/>
          </a:prstGeom>
        </p:spPr>
      </p:pic>
    </p:spTree>
    <p:extLst>
      <p:ext uri="{BB962C8B-B14F-4D97-AF65-F5344CB8AC3E}">
        <p14:creationId xmlns:p14="http://schemas.microsoft.com/office/powerpoint/2010/main" val="633567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xmlns="" id="{B352857E-7E3B-45FB-972A-E5906E71E7BD}"/>
              </a:ext>
            </a:extLst>
          </p:cNvPr>
          <p:cNvGraphicFramePr/>
          <p:nvPr>
            <p:extLst>
              <p:ext uri="{D42A27DB-BD31-4B8C-83A1-F6EECF244321}">
                <p14:modId xmlns:p14="http://schemas.microsoft.com/office/powerpoint/2010/main" val="118105380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yagram 2">
            <a:extLst>
              <a:ext uri="{FF2B5EF4-FFF2-40B4-BE49-F238E27FC236}">
                <a16:creationId xmlns:a16="http://schemas.microsoft.com/office/drawing/2014/main" xmlns="" id="{D71A59B4-BDEB-40F2-9657-0CDC2C0A401F}"/>
              </a:ext>
            </a:extLst>
          </p:cNvPr>
          <p:cNvGraphicFramePr/>
          <p:nvPr>
            <p:extLst>
              <p:ext uri="{D42A27DB-BD31-4B8C-83A1-F6EECF244321}">
                <p14:modId xmlns:p14="http://schemas.microsoft.com/office/powerpoint/2010/main" val="231241432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78903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xmlns="" id="{6BC2842C-2636-4BE6-AB58-41A7A1495AC2}"/>
              </a:ext>
            </a:extLst>
          </p:cNvPr>
          <p:cNvGraphicFramePr/>
          <p:nvPr>
            <p:extLst>
              <p:ext uri="{D42A27DB-BD31-4B8C-83A1-F6EECF244321}">
                <p14:modId xmlns:p14="http://schemas.microsoft.com/office/powerpoint/2010/main" val="339694978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fik 3" descr="Zarf">
            <a:extLst>
              <a:ext uri="{FF2B5EF4-FFF2-40B4-BE49-F238E27FC236}">
                <a16:creationId xmlns:a16="http://schemas.microsoft.com/office/drawing/2014/main" xmlns="" id="{A90311C7-A21F-4CEA-B58C-82C98813929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441069" y="4629954"/>
            <a:ext cx="383802" cy="436811"/>
          </a:xfrm>
          <a:prstGeom prst="rect">
            <a:avLst/>
          </a:prstGeom>
        </p:spPr>
      </p:pic>
    </p:spTree>
    <p:extLst>
      <p:ext uri="{BB962C8B-B14F-4D97-AF65-F5344CB8AC3E}">
        <p14:creationId xmlns:p14="http://schemas.microsoft.com/office/powerpoint/2010/main" val="1154691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02FBD872-CF9F-4E19-BF9E-931D7448D112}"/>
              </a:ext>
            </a:extLst>
          </p:cNvPr>
          <p:cNvSpPr txBox="1"/>
          <p:nvPr/>
        </p:nvSpPr>
        <p:spPr>
          <a:xfrm>
            <a:off x="1709530" y="2928730"/>
            <a:ext cx="8388627" cy="3323987"/>
          </a:xfrm>
          <a:prstGeom prst="rect">
            <a:avLst/>
          </a:prstGeom>
          <a:noFill/>
        </p:spPr>
        <p:txBody>
          <a:bodyPr wrap="square" rtlCol="0">
            <a:spAutoFit/>
          </a:bodyPr>
          <a:lstStyle/>
          <a:p>
            <a:pPr algn="just">
              <a:lnSpc>
                <a:spcPct val="150000"/>
              </a:lnSpc>
            </a:pPr>
            <a:r>
              <a:rPr lang="tr-TR" b="1"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Öğrencilerimiz  yaptıkları iyilikleri yazılı olarak proje yürütme ekibine vereceklerdir. Bu yazılı metinleri  okul proje yürütme ekibi  değerlendirerek en iyi örnekleri bir araya getirecektir.   Proje yürütme ekibi iyilik sayısını , ne  tür iyiliklerin yapıldığını belirten raporlarıyla birlikte derledikleri iyi örnekleri  grup sorumlularına teslim edeceklerdir.  </a:t>
            </a:r>
          </a:p>
          <a:p>
            <a:pPr algn="just">
              <a:lnSpc>
                <a:spcPct val="150000"/>
              </a:lnSpc>
            </a:pPr>
            <a:r>
              <a:rPr lang="tr-TR" sz="2000" b="1" dirty="0">
                <a:latin typeface="Times New Roman" panose="02020603050405020304" pitchFamily="18" charset="0"/>
                <a:cs typeface="Times New Roman" panose="02020603050405020304" pitchFamily="18" charset="0"/>
              </a:rPr>
              <a:t>	Yıl sonunda tüm gruplardan gelen ve derlenen iyilik örnekleri il yürütme komisyonu tarafından incelenerek  kitaplaştırılacaktır.</a:t>
            </a:r>
          </a:p>
        </p:txBody>
      </p:sp>
      <p:sp>
        <p:nvSpPr>
          <p:cNvPr id="4" name="Metin kutusu 3">
            <a:extLst>
              <a:ext uri="{FF2B5EF4-FFF2-40B4-BE49-F238E27FC236}">
                <a16:creationId xmlns:a16="http://schemas.microsoft.com/office/drawing/2014/main" xmlns="" id="{6C02DAF1-AE8F-4FFE-ACED-04CD3505F32E}"/>
              </a:ext>
            </a:extLst>
          </p:cNvPr>
          <p:cNvSpPr txBox="1"/>
          <p:nvPr/>
        </p:nvSpPr>
        <p:spPr>
          <a:xfrm>
            <a:off x="2266122" y="874643"/>
            <a:ext cx="7434469" cy="1938992"/>
          </a:xfrm>
          <a:prstGeom prst="rect">
            <a:avLst/>
          </a:prstGeom>
          <a:noFill/>
        </p:spPr>
        <p:txBody>
          <a:bodyPr wrap="square" rtlCol="0">
            <a:spAutoFit/>
          </a:bodyPr>
          <a:lstStyle/>
          <a:p>
            <a:pPr algn="just">
              <a:lnSpc>
                <a:spcPct val="150000"/>
              </a:lnSpc>
            </a:pPr>
            <a:r>
              <a:rPr lang="tr-TR" sz="2000" b="1" dirty="0">
                <a:latin typeface="Times New Roman" panose="02020603050405020304" pitchFamily="18" charset="0"/>
                <a:cs typeface="Times New Roman" panose="02020603050405020304" pitchFamily="18" charset="0"/>
              </a:rPr>
              <a:t>	Öğrencilerimiz gördükleri , rastladıkları iyilikleri de fotoğraflayabilirler. Kendilerini de çekebilirler.</a:t>
            </a:r>
          </a:p>
          <a:p>
            <a:pPr algn="just">
              <a:lnSpc>
                <a:spcPct val="150000"/>
              </a:lnSpc>
            </a:pPr>
            <a:r>
              <a:rPr lang="tr-TR" sz="2000" b="1" dirty="0">
                <a:latin typeface="Times New Roman" panose="02020603050405020304" pitchFamily="18" charset="0"/>
                <a:cs typeface="Times New Roman" panose="02020603050405020304" pitchFamily="18" charset="0"/>
              </a:rPr>
              <a:t>	 İkinci dönem sonunda çekilen fotoğraflardan bir sergi oluşturulacaktır. </a:t>
            </a:r>
          </a:p>
        </p:txBody>
      </p:sp>
    </p:spTree>
    <p:extLst>
      <p:ext uri="{BB962C8B-B14F-4D97-AF65-F5344CB8AC3E}">
        <p14:creationId xmlns:p14="http://schemas.microsoft.com/office/powerpoint/2010/main" val="4232881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21EB383E-79DF-4494-AF43-92D42DCD36AA}"/>
              </a:ext>
            </a:extLst>
          </p:cNvPr>
          <p:cNvSpPr txBox="1"/>
          <p:nvPr/>
        </p:nvSpPr>
        <p:spPr>
          <a:xfrm>
            <a:off x="2993034" y="110836"/>
            <a:ext cx="5777948" cy="461665"/>
          </a:xfrm>
          <a:prstGeom prst="rect">
            <a:avLst/>
          </a:prstGeom>
          <a:noFill/>
        </p:spPr>
        <p:txBody>
          <a:bodyPr wrap="square" rtlCol="0">
            <a:spAutoFit/>
          </a:bodyPr>
          <a:lstStyle/>
          <a:p>
            <a:pPr algn="ctr"/>
            <a:r>
              <a:rPr lang="tr-TR" sz="2400" b="1" u="sng" dirty="0">
                <a:solidFill>
                  <a:srgbClr val="CC0066"/>
                </a:solidFill>
                <a:latin typeface="Times New Roman" panose="02020603050405020304" pitchFamily="18" charset="0"/>
                <a:cs typeface="Times New Roman" panose="02020603050405020304" pitchFamily="18" charset="0"/>
              </a:rPr>
              <a:t>PROJE TAKVİMİ</a:t>
            </a:r>
          </a:p>
        </p:txBody>
      </p:sp>
      <p:graphicFrame>
        <p:nvGraphicFramePr>
          <p:cNvPr id="5" name="Tablo 4"/>
          <p:cNvGraphicFramePr>
            <a:graphicFrameLocks noGrp="1"/>
          </p:cNvGraphicFramePr>
          <p:nvPr>
            <p:extLst>
              <p:ext uri="{D42A27DB-BD31-4B8C-83A1-F6EECF244321}">
                <p14:modId xmlns:p14="http://schemas.microsoft.com/office/powerpoint/2010/main" val="866085948"/>
              </p:ext>
            </p:extLst>
          </p:nvPr>
        </p:nvGraphicFramePr>
        <p:xfrm>
          <a:off x="2032000" y="719666"/>
          <a:ext cx="8128000" cy="5608320"/>
        </p:xfrm>
        <a:graphic>
          <a:graphicData uri="http://schemas.openxmlformats.org/drawingml/2006/table">
            <a:tbl>
              <a:tblPr firstRow="1" bandRow="1">
                <a:tableStyleId>{5C22544A-7EE6-4342-B048-85BDC9FD1C3A}</a:tableStyleId>
              </a:tblPr>
              <a:tblGrid>
                <a:gridCol w="2165927"/>
                <a:gridCol w="5962073"/>
              </a:tblGrid>
              <a:tr h="370840">
                <a:tc>
                  <a:txBody>
                    <a:bodyPr/>
                    <a:lstStyle/>
                    <a:p>
                      <a:pPr algn="ctr"/>
                      <a:r>
                        <a:rPr lang="tr-TR" sz="1600" dirty="0" smtClean="0">
                          <a:latin typeface="Times New Roman" panose="02020603050405020304" pitchFamily="18" charset="0"/>
                          <a:cs typeface="Times New Roman" panose="02020603050405020304" pitchFamily="18" charset="0"/>
                        </a:rPr>
                        <a:t>TARİH </a:t>
                      </a:r>
                      <a:endParaRPr lang="tr-TR" sz="1600" dirty="0">
                        <a:latin typeface="Times New Roman" panose="02020603050405020304" pitchFamily="18" charset="0"/>
                        <a:cs typeface="Times New Roman" panose="02020603050405020304" pitchFamily="18" charset="0"/>
                      </a:endParaRPr>
                    </a:p>
                  </a:txBody>
                  <a:tcPr/>
                </a:tc>
                <a:tc>
                  <a:txBody>
                    <a:bodyPr/>
                    <a:lstStyle/>
                    <a:p>
                      <a:pPr algn="ctr"/>
                      <a:r>
                        <a:rPr lang="tr-TR" dirty="0" smtClean="0"/>
                        <a:t>İŞLEYİŞ </a:t>
                      </a:r>
                      <a:endParaRPr lang="tr-TR" dirty="0"/>
                    </a:p>
                  </a:txBody>
                  <a:tcPr/>
                </a:tc>
              </a:tr>
              <a:tr h="370840">
                <a:tc>
                  <a:txBody>
                    <a:bodyPr/>
                    <a:lstStyle/>
                    <a:p>
                      <a:r>
                        <a:rPr lang="tr-TR" sz="1600" dirty="0">
                          <a:latin typeface="Times New Roman" panose="02020603050405020304" pitchFamily="18" charset="0"/>
                          <a:cs typeface="Times New Roman" panose="02020603050405020304" pitchFamily="18" charset="0"/>
                        </a:rPr>
                        <a:t>17 Ekim 2017</a:t>
                      </a:r>
                    </a:p>
                  </a:txBody>
                  <a:tcPr/>
                </a:tc>
                <a:tc>
                  <a:txBody>
                    <a:bodyPr/>
                    <a:lstStyle/>
                    <a:p>
                      <a:r>
                        <a:rPr lang="tr-TR" sz="1600" dirty="0">
                          <a:latin typeface="Times New Roman" panose="02020603050405020304" pitchFamily="18" charset="0"/>
                          <a:cs typeface="Times New Roman" panose="02020603050405020304" pitchFamily="18" charset="0"/>
                        </a:rPr>
                        <a:t>İl Milli Eğitim Müdürlüğünde bilgilendirme toplantısı</a:t>
                      </a:r>
                    </a:p>
                  </a:txBody>
                  <a:tcPr/>
                </a:tc>
              </a:tr>
              <a:tr h="370840">
                <a:tc>
                  <a:txBody>
                    <a:bodyPr/>
                    <a:lstStyle/>
                    <a:p>
                      <a:r>
                        <a:rPr lang="tr-TR" sz="1600" dirty="0">
                          <a:latin typeface="Times New Roman" panose="02020603050405020304" pitchFamily="18" charset="0"/>
                          <a:cs typeface="Times New Roman" panose="02020603050405020304" pitchFamily="18" charset="0"/>
                        </a:rPr>
                        <a:t>17 Ekim – 1 Kasım 2017</a:t>
                      </a:r>
                    </a:p>
                  </a:txBody>
                  <a:tcPr/>
                </a:tc>
                <a:tc>
                  <a:txBody>
                    <a:bodyPr/>
                    <a:lstStyle/>
                    <a:p>
                      <a:r>
                        <a:rPr lang="tr-TR" sz="1600" dirty="0">
                          <a:latin typeface="Times New Roman" panose="02020603050405020304" pitchFamily="18" charset="0"/>
                          <a:cs typeface="Times New Roman" panose="02020603050405020304" pitchFamily="18" charset="0"/>
                        </a:rPr>
                        <a:t>Okullarda öğretmen ve velileri bilgilendirme ve öğrencilerle  farkındalık çalışması</a:t>
                      </a:r>
                    </a:p>
                  </a:txBody>
                  <a:tcPr/>
                </a:tc>
              </a:tr>
              <a:tr h="370840">
                <a:tc>
                  <a:txBody>
                    <a:bodyPr/>
                    <a:lstStyle/>
                    <a:p>
                      <a:r>
                        <a:rPr lang="tr-TR" sz="1600" dirty="0">
                          <a:latin typeface="Times New Roman" panose="02020603050405020304" pitchFamily="18" charset="0"/>
                          <a:cs typeface="Times New Roman" panose="02020603050405020304" pitchFamily="18" charset="0"/>
                        </a:rPr>
                        <a:t>1- </a:t>
                      </a:r>
                      <a:r>
                        <a:rPr lang="tr-TR" sz="1600" dirty="0" smtClean="0">
                          <a:latin typeface="Times New Roman" panose="02020603050405020304" pitchFamily="18" charset="0"/>
                          <a:cs typeface="Times New Roman" panose="02020603050405020304" pitchFamily="18" charset="0"/>
                        </a:rPr>
                        <a:t>10 </a:t>
                      </a:r>
                      <a:r>
                        <a:rPr lang="tr-TR" sz="1600" dirty="0">
                          <a:latin typeface="Times New Roman" panose="02020603050405020304" pitchFamily="18" charset="0"/>
                          <a:cs typeface="Times New Roman" panose="02020603050405020304" pitchFamily="18" charset="0"/>
                        </a:rPr>
                        <a:t>Kasım 2017</a:t>
                      </a:r>
                    </a:p>
                  </a:txBody>
                  <a:tcPr/>
                </a:tc>
                <a:tc>
                  <a:txBody>
                    <a:bodyPr/>
                    <a:lstStyle/>
                    <a:p>
                      <a:r>
                        <a:rPr lang="tr-TR" sz="1600" dirty="0">
                          <a:latin typeface="Times New Roman" panose="02020603050405020304" pitchFamily="18" charset="0"/>
                          <a:cs typeface="Times New Roman" panose="02020603050405020304" pitchFamily="18" charset="0"/>
                        </a:rPr>
                        <a:t>Okullarda öğrencilere projelerin anlatılması</a:t>
                      </a:r>
                    </a:p>
                  </a:txBody>
                  <a:tcPr/>
                </a:tc>
              </a:tr>
              <a:tr h="370840">
                <a:tc>
                  <a:txBody>
                    <a:bodyPr/>
                    <a:lstStyle/>
                    <a:p>
                      <a:r>
                        <a:rPr lang="tr-TR" sz="1600" dirty="0" smtClean="0">
                          <a:latin typeface="Times New Roman" panose="02020603050405020304" pitchFamily="18" charset="0"/>
                          <a:cs typeface="Times New Roman" panose="02020603050405020304" pitchFamily="18" charset="0"/>
                        </a:rPr>
                        <a:t>13 </a:t>
                      </a:r>
                      <a:r>
                        <a:rPr lang="tr-TR" sz="1600" dirty="0">
                          <a:latin typeface="Times New Roman" panose="02020603050405020304" pitchFamily="18" charset="0"/>
                          <a:cs typeface="Times New Roman" panose="02020603050405020304" pitchFamily="18" charset="0"/>
                        </a:rPr>
                        <a:t>Kasım 2017</a:t>
                      </a:r>
                    </a:p>
                  </a:txBody>
                  <a:tcPr/>
                </a:tc>
                <a:tc>
                  <a:txBody>
                    <a:bodyPr/>
                    <a:lstStyle/>
                    <a:p>
                      <a:r>
                        <a:rPr lang="tr-TR" sz="1600" dirty="0">
                          <a:latin typeface="Times New Roman" panose="02020603050405020304" pitchFamily="18" charset="0"/>
                          <a:cs typeface="Times New Roman" panose="02020603050405020304" pitchFamily="18" charset="0"/>
                        </a:rPr>
                        <a:t>Projenin uygulamaya başlaması</a:t>
                      </a:r>
                    </a:p>
                  </a:txBody>
                  <a:tcPr/>
                </a:tc>
              </a:tr>
              <a:tr h="370840">
                <a:tc>
                  <a:txBody>
                    <a:bodyPr/>
                    <a:lstStyle/>
                    <a:p>
                      <a:r>
                        <a:rPr lang="tr-TR" sz="1600" dirty="0">
                          <a:latin typeface="Times New Roman" panose="02020603050405020304" pitchFamily="18" charset="0"/>
                          <a:cs typeface="Times New Roman" panose="02020603050405020304" pitchFamily="18" charset="0"/>
                        </a:rPr>
                        <a:t>17 Kasım 2017</a:t>
                      </a:r>
                    </a:p>
                  </a:txBody>
                  <a:tcPr/>
                </a:tc>
                <a:tc>
                  <a:txBody>
                    <a:bodyPr/>
                    <a:lstStyle/>
                    <a:p>
                      <a:r>
                        <a:rPr lang="tr-TR" sz="1600" dirty="0">
                          <a:latin typeface="Times New Roman" panose="02020603050405020304" pitchFamily="18" charset="0"/>
                          <a:cs typeface="Times New Roman" panose="02020603050405020304" pitchFamily="18" charset="0"/>
                        </a:rPr>
                        <a:t>Okul görsellerinin  ve panoların oluşturulması</a:t>
                      </a:r>
                    </a:p>
                  </a:txBody>
                  <a:tcPr/>
                </a:tc>
              </a:tr>
              <a:tr h="370840">
                <a:tc>
                  <a:txBody>
                    <a:bodyPr/>
                    <a:lstStyle/>
                    <a:p>
                      <a:r>
                        <a:rPr lang="tr-TR" sz="1600" dirty="0">
                          <a:latin typeface="Times New Roman" panose="02020603050405020304" pitchFamily="18" charset="0"/>
                          <a:cs typeface="Times New Roman" panose="02020603050405020304" pitchFamily="18" charset="0"/>
                        </a:rPr>
                        <a:t>1 -12 Ocak 2018</a:t>
                      </a:r>
                    </a:p>
                  </a:txBody>
                  <a:tcPr/>
                </a:tc>
                <a:tc>
                  <a:txBody>
                    <a:bodyPr/>
                    <a:lstStyle/>
                    <a:p>
                      <a:r>
                        <a:rPr lang="tr-TR" sz="1600" dirty="0">
                          <a:latin typeface="Times New Roman" panose="02020603050405020304" pitchFamily="18" charset="0"/>
                          <a:cs typeface="Times New Roman" panose="02020603050405020304" pitchFamily="18" charset="0"/>
                        </a:rPr>
                        <a:t>Yapılan etkinliklerin sergilenmesi </a:t>
                      </a:r>
                    </a:p>
                  </a:txBody>
                  <a:tcPr/>
                </a:tc>
              </a:tr>
              <a:tr h="370840">
                <a:tc>
                  <a:txBody>
                    <a:bodyPr/>
                    <a:lstStyle/>
                    <a:p>
                      <a:r>
                        <a:rPr lang="tr-TR" sz="1600" dirty="0">
                          <a:latin typeface="Times New Roman" panose="02020603050405020304" pitchFamily="18" charset="0"/>
                          <a:cs typeface="Times New Roman" panose="02020603050405020304" pitchFamily="18" charset="0"/>
                        </a:rPr>
                        <a:t>15-17 Ocak 2018</a:t>
                      </a:r>
                    </a:p>
                  </a:txBody>
                  <a:tcPr/>
                </a:tc>
                <a:tc>
                  <a:txBody>
                    <a:bodyPr/>
                    <a:lstStyle/>
                    <a:p>
                      <a:r>
                        <a:rPr lang="tr-TR" sz="1600" dirty="0">
                          <a:latin typeface="Times New Roman" panose="02020603050405020304" pitchFamily="18" charset="0"/>
                          <a:cs typeface="Times New Roman" panose="02020603050405020304" pitchFamily="18" charset="0"/>
                        </a:rPr>
                        <a:t>Dönem  sonu raporun oluşturulması</a:t>
                      </a:r>
                    </a:p>
                  </a:txBody>
                  <a:tcPr/>
                </a:tc>
              </a:tr>
              <a:tr h="370840">
                <a:tc>
                  <a:txBody>
                    <a:bodyPr/>
                    <a:lstStyle/>
                    <a:p>
                      <a:r>
                        <a:rPr lang="tr-TR" sz="1600" dirty="0" smtClean="0">
                          <a:latin typeface="Times New Roman" panose="02020603050405020304" pitchFamily="18" charset="0"/>
                          <a:cs typeface="Times New Roman" panose="02020603050405020304" pitchFamily="18" charset="0"/>
                        </a:rPr>
                        <a:t>5-9 Şubat 2018</a:t>
                      </a:r>
                      <a:endParaRPr lang="tr-TR" sz="16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latin typeface="Times New Roman" panose="02020603050405020304" pitchFamily="18" charset="0"/>
                          <a:cs typeface="Times New Roman" panose="02020603050405020304" pitchFamily="18" charset="0"/>
                        </a:rPr>
                        <a:t>İkinci Dönem Başlaması, okullarda panonun düzenlenmesi</a:t>
                      </a:r>
                    </a:p>
                  </a:txBody>
                  <a:tcPr/>
                </a:tc>
              </a:tr>
              <a:tr h="370840">
                <a:tc>
                  <a:txBody>
                    <a:bodyPr/>
                    <a:lstStyle/>
                    <a:p>
                      <a:r>
                        <a:rPr lang="tr-TR" sz="1600" dirty="0" smtClean="0">
                          <a:latin typeface="Times New Roman" panose="02020603050405020304" pitchFamily="18" charset="0"/>
                          <a:cs typeface="Times New Roman" panose="02020603050405020304" pitchFamily="18" charset="0"/>
                        </a:rPr>
                        <a:t>12  Şubat</a:t>
                      </a:r>
                      <a:r>
                        <a:rPr lang="tr-TR" sz="1600" baseline="0" dirty="0" smtClean="0">
                          <a:latin typeface="Times New Roman" panose="02020603050405020304" pitchFamily="18" charset="0"/>
                          <a:cs typeface="Times New Roman" panose="02020603050405020304" pitchFamily="18" charset="0"/>
                        </a:rPr>
                        <a:t> 2018</a:t>
                      </a:r>
                      <a:endParaRPr lang="tr-TR" sz="1600" dirty="0">
                        <a:latin typeface="Times New Roman" panose="02020603050405020304" pitchFamily="18" charset="0"/>
                        <a:cs typeface="Times New Roman" panose="02020603050405020304" pitchFamily="18" charset="0"/>
                      </a:endParaRPr>
                    </a:p>
                  </a:txBody>
                  <a:tcPr/>
                </a:tc>
                <a:tc>
                  <a:txBody>
                    <a:bodyPr/>
                    <a:lstStyle/>
                    <a:p>
                      <a:r>
                        <a:rPr lang="tr-TR" sz="1600" dirty="0" smtClean="0">
                          <a:latin typeface="Times New Roman" panose="02020603050405020304" pitchFamily="18" charset="0"/>
                          <a:cs typeface="Times New Roman" panose="02020603050405020304" pitchFamily="18" charset="0"/>
                        </a:rPr>
                        <a:t>Projenin  uygulamaya</a:t>
                      </a:r>
                      <a:r>
                        <a:rPr lang="tr-TR" sz="1600" baseline="0" dirty="0" smtClean="0">
                          <a:latin typeface="Times New Roman" panose="02020603050405020304" pitchFamily="18" charset="0"/>
                          <a:cs typeface="Times New Roman" panose="02020603050405020304" pitchFamily="18" charset="0"/>
                        </a:rPr>
                        <a:t> başlaması ve etkinliklerin gerçekleştirilmesi</a:t>
                      </a:r>
                      <a:endParaRPr lang="tr-TR" sz="1600"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latin typeface="Times New Roman" panose="02020603050405020304" pitchFamily="18" charset="0"/>
                          <a:cs typeface="Times New Roman" panose="02020603050405020304" pitchFamily="18" charset="0"/>
                        </a:rPr>
                        <a:t>30  Nisan 2018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latin typeface="Times New Roman" panose="02020603050405020304" pitchFamily="18" charset="0"/>
                          <a:cs typeface="Times New Roman" panose="02020603050405020304" pitchFamily="18" charset="0"/>
                        </a:rPr>
                        <a:t>İkinci dönem raporlarının ve etkinlik</a:t>
                      </a:r>
                      <a:r>
                        <a:rPr lang="tr-TR" sz="1600" baseline="0" dirty="0" smtClean="0">
                          <a:latin typeface="Times New Roman" panose="02020603050405020304" pitchFamily="18" charset="0"/>
                          <a:cs typeface="Times New Roman" panose="02020603050405020304" pitchFamily="18" charset="0"/>
                        </a:rPr>
                        <a:t> örneklerinin il yürütme komisyonuna teslimi</a:t>
                      </a:r>
                      <a:endParaRPr lang="tr-TR" sz="1600" dirty="0" smtClean="0">
                        <a:latin typeface="Times New Roman" panose="02020603050405020304" pitchFamily="18" charset="0"/>
                        <a:cs typeface="Times New Roman" panose="02020603050405020304" pitchFamily="18" charset="0"/>
                      </a:endParaRPr>
                    </a:p>
                  </a:txBody>
                  <a:tcPr/>
                </a:tc>
              </a:tr>
              <a:tr h="370840">
                <a:tc>
                  <a:txBody>
                    <a:bodyPr/>
                    <a:lstStyle/>
                    <a:p>
                      <a:r>
                        <a:rPr lang="tr-TR" sz="1600" dirty="0">
                          <a:latin typeface="Times New Roman" panose="02020603050405020304" pitchFamily="18" charset="0"/>
                          <a:cs typeface="Times New Roman" panose="02020603050405020304" pitchFamily="18" charset="0"/>
                        </a:rPr>
                        <a:t>1-4 Mayıs 2018</a:t>
                      </a:r>
                    </a:p>
                  </a:txBody>
                  <a:tcPr/>
                </a:tc>
                <a:tc>
                  <a:txBody>
                    <a:bodyPr/>
                    <a:lstStyle/>
                    <a:p>
                      <a:r>
                        <a:rPr lang="tr-TR" sz="1600" dirty="0">
                          <a:latin typeface="Times New Roman" panose="02020603050405020304" pitchFamily="18" charset="0"/>
                          <a:cs typeface="Times New Roman" panose="02020603050405020304" pitchFamily="18" charset="0"/>
                        </a:rPr>
                        <a:t>İl yürütme komisyonun değerlendirmesi</a:t>
                      </a:r>
                    </a:p>
                  </a:txBody>
                  <a:tcPr/>
                </a:tc>
              </a:tr>
              <a:tr h="370840">
                <a:tc>
                  <a:txBody>
                    <a:bodyPr/>
                    <a:lstStyle/>
                    <a:p>
                      <a:r>
                        <a:rPr lang="tr-TR" sz="1600" dirty="0">
                          <a:latin typeface="Times New Roman" panose="02020603050405020304" pitchFamily="18" charset="0"/>
                          <a:cs typeface="Times New Roman" panose="02020603050405020304" pitchFamily="18" charset="0"/>
                        </a:rPr>
                        <a:t>15 Mayıs 2018</a:t>
                      </a:r>
                    </a:p>
                  </a:txBody>
                  <a:tcPr/>
                </a:tc>
                <a:tc>
                  <a:txBody>
                    <a:bodyPr/>
                    <a:lstStyle/>
                    <a:p>
                      <a:r>
                        <a:rPr lang="tr-TR" sz="1600" dirty="0">
                          <a:latin typeface="Times New Roman" panose="02020603050405020304" pitchFamily="18" charset="0"/>
                          <a:cs typeface="Times New Roman" panose="02020603050405020304" pitchFamily="18" charset="0"/>
                        </a:rPr>
                        <a:t>Proje Finali ( Fotoğraf sergisi ve iyilik örneklerinin kitaplaştırılması</a:t>
                      </a:r>
                    </a:p>
                  </a:txBody>
                  <a:tcPr/>
                </a:tc>
              </a:tr>
              <a:tr h="370840">
                <a:tc>
                  <a:txBody>
                    <a:bodyPr/>
                    <a:lstStyle/>
                    <a:p>
                      <a:endParaRPr lang="tr-TR" sz="1400" dirty="0">
                        <a:latin typeface="Times New Roman" panose="02020603050405020304" pitchFamily="18" charset="0"/>
                        <a:cs typeface="Times New Roman" panose="02020603050405020304" pitchFamily="18" charset="0"/>
                      </a:endParaRPr>
                    </a:p>
                  </a:txBody>
                  <a:tcPr/>
                </a:tc>
                <a:tc>
                  <a:txBody>
                    <a:bodyPr/>
                    <a:lstStyle/>
                    <a:p>
                      <a:endParaRPr lang="tr-TR" sz="1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185210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98FED394-AC07-476B-A64F-C690C42775B0}"/>
              </a:ext>
            </a:extLst>
          </p:cNvPr>
          <p:cNvSpPr txBox="1"/>
          <p:nvPr/>
        </p:nvSpPr>
        <p:spPr>
          <a:xfrm>
            <a:off x="3008244" y="1908313"/>
            <a:ext cx="6453808" cy="2308324"/>
          </a:xfrm>
          <a:prstGeom prst="rect">
            <a:avLst/>
          </a:prstGeom>
          <a:noFill/>
        </p:spPr>
        <p:txBody>
          <a:bodyPr wrap="square" rtlCol="0">
            <a:spAutoFit/>
          </a:bodyPr>
          <a:lstStyle/>
          <a:p>
            <a:pPr algn="ctr"/>
            <a:r>
              <a:rPr lang="tr-TR" sz="4800" b="1" dirty="0">
                <a:latin typeface="Edwardian Script ITC" panose="030303020407070D0804" pitchFamily="66" charset="0"/>
              </a:rPr>
              <a:t>Projeye katılımınız ve </a:t>
            </a:r>
            <a:r>
              <a:rPr lang="tr-TR" sz="4800" b="1" dirty="0" err="1">
                <a:latin typeface="Edwardian Script ITC" panose="030303020407070D0804" pitchFamily="66" charset="0"/>
              </a:rPr>
              <a:t>desteginiz</a:t>
            </a:r>
            <a:r>
              <a:rPr lang="tr-TR" sz="4800" b="1" dirty="0">
                <a:latin typeface="Edwardian Script ITC" panose="030303020407070D0804" pitchFamily="66" charset="0"/>
              </a:rPr>
              <a:t> için </a:t>
            </a:r>
            <a:r>
              <a:rPr lang="tr-TR" sz="4800" b="1" dirty="0" err="1">
                <a:latin typeface="Edwardian Script ITC" panose="030303020407070D0804" pitchFamily="66" charset="0"/>
              </a:rPr>
              <a:t>tesekkür</a:t>
            </a:r>
            <a:r>
              <a:rPr lang="tr-TR" sz="4800" b="1" dirty="0">
                <a:latin typeface="Edwardian Script ITC" panose="030303020407070D0804" pitchFamily="66" charset="0"/>
              </a:rPr>
              <a:t> ederiz </a:t>
            </a:r>
          </a:p>
          <a:p>
            <a:pPr algn="ctr"/>
            <a:r>
              <a:rPr lang="tr-TR" sz="4800" b="1" dirty="0" err="1">
                <a:latin typeface="Edwardian Script ITC" panose="030303020407070D0804" pitchFamily="66" charset="0"/>
              </a:rPr>
              <a:t>Iyilik</a:t>
            </a:r>
            <a:r>
              <a:rPr lang="tr-TR" sz="4800" b="1" dirty="0">
                <a:latin typeface="Edwardian Script ITC" panose="030303020407070D0804" pitchFamily="66" charset="0"/>
              </a:rPr>
              <a:t> gönüllüleri ……</a:t>
            </a:r>
          </a:p>
        </p:txBody>
      </p:sp>
    </p:spTree>
    <p:extLst>
      <p:ext uri="{BB962C8B-B14F-4D97-AF65-F5344CB8AC3E}">
        <p14:creationId xmlns:p14="http://schemas.microsoft.com/office/powerpoint/2010/main" val="2569650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16728" y="1111195"/>
            <a:ext cx="7623464" cy="4385816"/>
          </a:xfrm>
          <a:prstGeom prst="rect">
            <a:avLst/>
          </a:prstGeom>
        </p:spPr>
        <p:txBody>
          <a:bodyPr wrap="square">
            <a:spAutoFit/>
          </a:bodyPr>
          <a:lstStyle/>
          <a:p>
            <a:pPr algn="just"/>
            <a:r>
              <a:rPr lang="tr-TR" b="1" dirty="0">
                <a:solidFill>
                  <a:srgbClr val="CC0066"/>
                </a:solidFill>
              </a:rPr>
              <a:t>PROJENİN AMACI    </a:t>
            </a:r>
          </a:p>
          <a:p>
            <a:pPr algn="just"/>
            <a:r>
              <a:rPr lang="tr-TR" dirty="0"/>
              <a:t>     </a:t>
            </a:r>
          </a:p>
          <a:p>
            <a:pPr algn="just">
              <a:lnSpc>
                <a:spcPct val="150000"/>
              </a:lnSpc>
            </a:pPr>
            <a:r>
              <a:rPr lang="tr-TR" dirty="0"/>
              <a:t>	 Milli Eğitimin Temel Amaçlarında ifadesini bulan; beden, zihin, ahlâk, ruh ve duygu bakımlarından dengeli ve sağlıklı şekilde gelişmiş bir kişiliğe ve karaktere sahip, insan haklarına saygılı, kişiliğe değer veren, topluma karşı sorumluluk duyan; pozitif düşünen, öğrencilerin iyilik yapma, yardım etme, karşılıklı iyi ilişkiler kurma becerilerini geliştirerek  iyilikte ve yardımseverlikte  yarışan öğrenciler yetiştirmek; öğrencilerin çevresiyle olumlu ilişkiler geliştirmesini sağlamak; okullarımızın, aile ortamlarımızın, ülkemizin ve dünyamızın daha yaşanabilir, daha huzurlu bir hale gelmesine katkıda bulunmak.</a:t>
            </a:r>
          </a:p>
        </p:txBody>
      </p:sp>
    </p:spTree>
    <p:extLst>
      <p:ext uri="{BB962C8B-B14F-4D97-AF65-F5344CB8AC3E}">
        <p14:creationId xmlns:p14="http://schemas.microsoft.com/office/powerpoint/2010/main" val="1197590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284622" y="2586789"/>
            <a:ext cx="5763126" cy="769441"/>
          </a:xfrm>
          <a:prstGeom prst="rect">
            <a:avLst/>
          </a:prstGeom>
          <a:noFill/>
        </p:spPr>
        <p:txBody>
          <a:bodyPr wrap="square" rtlCol="0">
            <a:spAutoFit/>
          </a:bodyPr>
          <a:lstStyle/>
          <a:p>
            <a:pPr algn="ctr"/>
            <a:r>
              <a:rPr lang="tr-TR" sz="4400" dirty="0">
                <a:solidFill>
                  <a:srgbClr val="CC0066"/>
                </a:solidFill>
              </a:rPr>
              <a:t>PROJENİN UYGULANIŞI</a:t>
            </a:r>
          </a:p>
        </p:txBody>
      </p:sp>
    </p:spTree>
    <p:extLst>
      <p:ext uri="{BB962C8B-B14F-4D97-AF65-F5344CB8AC3E}">
        <p14:creationId xmlns:p14="http://schemas.microsoft.com/office/powerpoint/2010/main" val="166819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819338" y="1138254"/>
            <a:ext cx="3596134" cy="17801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b="1" u="sng" dirty="0">
                <a:latin typeface="Times New Roman" panose="02020603050405020304" pitchFamily="18" charset="0"/>
                <a:cs typeface="Times New Roman" panose="02020603050405020304" pitchFamily="18" charset="0"/>
              </a:rPr>
              <a:t>Uygulama Süresi</a:t>
            </a:r>
          </a:p>
          <a:p>
            <a:pPr algn="ctr"/>
            <a:endParaRPr lang="tr-TR" sz="2000" b="1" dirty="0">
              <a:latin typeface="Times New Roman" panose="02020603050405020304" pitchFamily="18" charset="0"/>
              <a:cs typeface="Times New Roman" panose="02020603050405020304" pitchFamily="18" charset="0"/>
            </a:endParaRPr>
          </a:p>
          <a:p>
            <a:pPr algn="ctr"/>
            <a:r>
              <a:rPr lang="tr-TR" sz="2000" b="1" dirty="0">
                <a:latin typeface="Times New Roman" panose="02020603050405020304" pitchFamily="18" charset="0"/>
                <a:cs typeface="Times New Roman" panose="02020603050405020304" pitchFamily="18" charset="0"/>
              </a:rPr>
              <a:t>2017- 2018 Eğitim – Öğretim Yılı</a:t>
            </a:r>
          </a:p>
        </p:txBody>
      </p:sp>
      <p:sp>
        <p:nvSpPr>
          <p:cNvPr id="3" name="Yuvarlatılmış Dikdörtgen 2"/>
          <p:cNvSpPr/>
          <p:nvPr/>
        </p:nvSpPr>
        <p:spPr>
          <a:xfrm>
            <a:off x="6422181" y="3300556"/>
            <a:ext cx="3751119" cy="1922318"/>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000" b="1" u="sng" dirty="0">
                <a:latin typeface="Times New Roman" panose="02020603050405020304" pitchFamily="18" charset="0"/>
                <a:cs typeface="Times New Roman" panose="02020603050405020304" pitchFamily="18" charset="0"/>
              </a:rPr>
              <a:t>Hedef Kitle</a:t>
            </a:r>
          </a:p>
          <a:p>
            <a:pPr algn="ctr"/>
            <a:endParaRPr lang="tr-TR" sz="2000" b="1" dirty="0">
              <a:latin typeface="Times New Roman" panose="02020603050405020304" pitchFamily="18" charset="0"/>
              <a:cs typeface="Times New Roman" panose="02020603050405020304" pitchFamily="18" charset="0"/>
            </a:endParaRPr>
          </a:p>
          <a:p>
            <a:pPr algn="ctr"/>
            <a:r>
              <a:rPr lang="tr-TR" sz="2000" b="1" dirty="0">
                <a:latin typeface="Times New Roman" panose="02020603050405020304" pitchFamily="18" charset="0"/>
                <a:cs typeface="Times New Roman" panose="02020603050405020304" pitchFamily="18" charset="0"/>
              </a:rPr>
              <a:t>İlkokul – Ortaokul Ve Lise Öğrencileri</a:t>
            </a:r>
          </a:p>
        </p:txBody>
      </p:sp>
    </p:spTree>
    <p:extLst>
      <p:ext uri="{BB962C8B-B14F-4D97-AF65-F5344CB8AC3E}">
        <p14:creationId xmlns:p14="http://schemas.microsoft.com/office/powerpoint/2010/main" val="320516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xmlns="" id="{F93523C6-DBF7-4D0C-8478-820782734865}"/>
              </a:ext>
            </a:extLst>
          </p:cNvPr>
          <p:cNvGrpSpPr/>
          <p:nvPr/>
        </p:nvGrpSpPr>
        <p:grpSpPr>
          <a:xfrm>
            <a:off x="1025837" y="2316238"/>
            <a:ext cx="3852920" cy="1489056"/>
            <a:chOff x="3889307" y="56916"/>
            <a:chExt cx="3434724" cy="1489056"/>
          </a:xfrm>
        </p:grpSpPr>
        <p:sp>
          <p:nvSpPr>
            <p:cNvPr id="3" name="Dikdörtgen 2">
              <a:extLst>
                <a:ext uri="{FF2B5EF4-FFF2-40B4-BE49-F238E27FC236}">
                  <a16:creationId xmlns:a16="http://schemas.microsoft.com/office/drawing/2014/main" xmlns="" id="{54CB6B04-1974-4193-9D35-E7BE70B38600}"/>
                </a:ext>
              </a:extLst>
            </p:cNvPr>
            <p:cNvSpPr/>
            <p:nvPr/>
          </p:nvSpPr>
          <p:spPr>
            <a:xfrm>
              <a:off x="3889307" y="56916"/>
              <a:ext cx="3434724" cy="1473993"/>
            </a:xfrm>
            <a:prstGeom prst="rect">
              <a:avLst/>
            </a:prstGeom>
            <a:solidFill>
              <a:schemeClr val="bg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Metin kutusu 3">
              <a:extLst>
                <a:ext uri="{FF2B5EF4-FFF2-40B4-BE49-F238E27FC236}">
                  <a16:creationId xmlns:a16="http://schemas.microsoft.com/office/drawing/2014/main" xmlns="" id="{A0988309-FC96-4889-BD17-EC4BE8AA97B7}"/>
                </a:ext>
              </a:extLst>
            </p:cNvPr>
            <p:cNvSpPr txBox="1"/>
            <p:nvPr/>
          </p:nvSpPr>
          <p:spPr>
            <a:xfrm>
              <a:off x="3982072" y="71979"/>
              <a:ext cx="3163007" cy="1473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tr-TR" sz="2000" b="1" kern="1200" dirty="0">
                  <a:solidFill>
                    <a:schemeClr val="tx1"/>
                  </a:solidFill>
                  <a:latin typeface="Times New Roman" panose="02020603050405020304" pitchFamily="18" charset="0"/>
                  <a:cs typeface="Times New Roman" panose="02020603050405020304" pitchFamily="18" charset="0"/>
                </a:rPr>
                <a:t>Okul Müdürü; okulda rehber öğretmenin de dahil olduğu bir proje yürütme ekibi oluşturmalıdır.</a:t>
              </a:r>
            </a:p>
          </p:txBody>
        </p:sp>
      </p:grpSp>
      <p:pic>
        <p:nvPicPr>
          <p:cNvPr id="5" name="Resim 4">
            <a:extLst>
              <a:ext uri="{FF2B5EF4-FFF2-40B4-BE49-F238E27FC236}">
                <a16:creationId xmlns:a16="http://schemas.microsoft.com/office/drawing/2014/main" xmlns="" id="{40DEF3F4-DA0D-40AF-895F-D90EE3DBE7A4}"/>
              </a:ext>
            </a:extLst>
          </p:cNvPr>
          <p:cNvPicPr>
            <a:picLocks noChangeAspect="1"/>
          </p:cNvPicPr>
          <p:nvPr/>
        </p:nvPicPr>
        <p:blipFill>
          <a:blip r:embed="rId2"/>
          <a:stretch>
            <a:fillRect/>
          </a:stretch>
        </p:blipFill>
        <p:spPr>
          <a:xfrm>
            <a:off x="7022822" y="2042646"/>
            <a:ext cx="3871296" cy="2036240"/>
          </a:xfrm>
          <a:prstGeom prst="rect">
            <a:avLst/>
          </a:prstGeom>
        </p:spPr>
      </p:pic>
    </p:spTree>
    <p:extLst>
      <p:ext uri="{BB962C8B-B14F-4D97-AF65-F5344CB8AC3E}">
        <p14:creationId xmlns:p14="http://schemas.microsoft.com/office/powerpoint/2010/main" val="2841676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Yuvarlatılmış Köşeler 1">
            <a:extLst>
              <a:ext uri="{FF2B5EF4-FFF2-40B4-BE49-F238E27FC236}">
                <a16:creationId xmlns:a16="http://schemas.microsoft.com/office/drawing/2014/main" xmlns="" id="{4D066C0A-2EC7-493B-AC38-4706CEDCBAD6}"/>
              </a:ext>
            </a:extLst>
          </p:cNvPr>
          <p:cNvSpPr/>
          <p:nvPr/>
        </p:nvSpPr>
        <p:spPr>
          <a:xfrm>
            <a:off x="2994991" y="1669774"/>
            <a:ext cx="6679096" cy="2809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tr-TR" sz="2000" b="1" dirty="0">
                <a:solidFill>
                  <a:schemeClr val="tx1"/>
                </a:solidFill>
                <a:latin typeface="Times New Roman" panose="02020603050405020304" pitchFamily="18" charset="0"/>
                <a:cs typeface="Times New Roman" panose="02020603050405020304" pitchFamily="18" charset="0"/>
              </a:rPr>
              <a:t>Okul Müdürü ve proje yürütme ekibi öncelikle okul öğretmenlerine , okul aile birliği başkanı olmak üzere  velilere projeyi anlatmalıdır.</a:t>
            </a:r>
          </a:p>
        </p:txBody>
      </p:sp>
    </p:spTree>
    <p:extLst>
      <p:ext uri="{BB962C8B-B14F-4D97-AF65-F5344CB8AC3E}">
        <p14:creationId xmlns:p14="http://schemas.microsoft.com/office/powerpoint/2010/main" val="415986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a:extLst>
              <a:ext uri="{FF2B5EF4-FFF2-40B4-BE49-F238E27FC236}">
                <a16:creationId xmlns:a16="http://schemas.microsoft.com/office/drawing/2014/main" xmlns="" id="{ABF90DC9-7355-4991-9B47-4F5196C75EC7}"/>
              </a:ext>
            </a:extLst>
          </p:cNvPr>
          <p:cNvGraphicFramePr/>
          <p:nvPr>
            <p:extLst>
              <p:ext uri="{D42A27DB-BD31-4B8C-83A1-F6EECF244321}">
                <p14:modId xmlns:p14="http://schemas.microsoft.com/office/powerpoint/2010/main" val="819747956"/>
              </p:ext>
            </p:extLst>
          </p:nvPr>
        </p:nvGraphicFramePr>
        <p:xfrm>
          <a:off x="1448905"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8144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B6E74A24-0474-4052-8CB2-4F9E82D44870}"/>
              </a:ext>
            </a:extLst>
          </p:cNvPr>
          <p:cNvSpPr txBox="1"/>
          <p:nvPr/>
        </p:nvSpPr>
        <p:spPr>
          <a:xfrm>
            <a:off x="3193774" y="821635"/>
            <a:ext cx="7116417" cy="5447645"/>
          </a:xfrm>
          <a:prstGeom prst="rect">
            <a:avLst/>
          </a:prstGeom>
          <a:noFill/>
        </p:spPr>
        <p:txBody>
          <a:bodyPr wrap="square" rtlCol="0">
            <a:spAutoFit/>
          </a:bodyPr>
          <a:lstStyle/>
          <a:p>
            <a:pPr>
              <a:lnSpc>
                <a:spcPct val="150000"/>
              </a:lnSpc>
            </a:pPr>
            <a:r>
              <a:rPr lang="tr-TR" sz="2000" b="1" dirty="0">
                <a:latin typeface="Times New Roman" panose="02020603050405020304" pitchFamily="18" charset="0"/>
                <a:cs typeface="Times New Roman" panose="02020603050405020304" pitchFamily="18" charset="0"/>
              </a:rPr>
              <a:t>Öğrencilerimize proje anlatılmadan önce sorulabilecek anket soru örnekleri ( bu sorular geliştirilebilir ve değiştirilebilir.):</a:t>
            </a:r>
          </a:p>
          <a:p>
            <a:pPr marL="285750" indent="-285750">
              <a:lnSpc>
                <a:spcPct val="150000"/>
              </a:lnSpc>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İyilik deyince ne anlıyorsunuz?</a:t>
            </a:r>
          </a:p>
          <a:p>
            <a:pPr marL="285750" indent="-285750">
              <a:lnSpc>
                <a:spcPct val="150000"/>
              </a:lnSpc>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Ne sıklıkta iyilikte bulunursunuz?</a:t>
            </a:r>
          </a:p>
          <a:p>
            <a:pPr marL="285750" indent="-285750">
              <a:lnSpc>
                <a:spcPct val="150000"/>
              </a:lnSpc>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En son kime ne şekilde iyilik yaptınız?</a:t>
            </a:r>
          </a:p>
          <a:p>
            <a:pPr marL="285750" indent="-285750">
              <a:lnSpc>
                <a:spcPct val="150000"/>
              </a:lnSpc>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İyilik yapan yardımsever insanların olmadığı bir toplumda ne tür sorunlarla karşılaşılır? Örnekler verebilir misiniz?</a:t>
            </a:r>
          </a:p>
          <a:p>
            <a:pPr marL="285750" indent="-285750">
              <a:lnSpc>
                <a:spcPct val="150000"/>
              </a:lnSpc>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İyilik/ yardım / yardımseverlik gibi başlıkların içinde yer aldığı değerler eğitimi nerede verilmelidir? Niçin? ( ev- okul-çevre)</a:t>
            </a:r>
          </a:p>
          <a:p>
            <a:pPr marL="285750" indent="-285750">
              <a:lnSpc>
                <a:spcPct val="150000"/>
              </a:lnSpc>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Bir önceki soruyla ilişkili olarak bu eğitim nasıl verilmelidir?</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372408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3841D732-D36A-4485-BEC8-6A6EA1DB401C}"/>
              </a:ext>
            </a:extLst>
          </p:cNvPr>
          <p:cNvSpPr txBox="1"/>
          <p:nvPr/>
        </p:nvSpPr>
        <p:spPr>
          <a:xfrm>
            <a:off x="2796209" y="675860"/>
            <a:ext cx="7805530" cy="5016758"/>
          </a:xfrm>
          <a:prstGeom prst="rect">
            <a:avLst/>
          </a:prstGeom>
          <a:noFill/>
        </p:spPr>
        <p:txBody>
          <a:bodyPr wrap="square" rtlCol="0">
            <a:spAutoFit/>
          </a:bodyPr>
          <a:lstStyle/>
          <a:p>
            <a:pPr marL="342900" indent="-342900">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Yardım kurumları hakkında bilginiz var mı?</a:t>
            </a:r>
          </a:p>
          <a:p>
            <a:pPr marL="342900" indent="-342900">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Eğer bu yardım kurumları, grupları olmasaydı toplumda yardımlaşma nasıl sağlanırdı? </a:t>
            </a:r>
          </a:p>
          <a:p>
            <a:pPr marL="342900" indent="-342900">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Dünyada bir şeyleri değiştirmek, geride bir iz bırakmak için ne yapardınız? Çok büyük şeyler düşünüp, çok önemli bir şey mi yapardınız? Yoksa hiç yılmadan her gün ufak bir şey mi yapardınız? Gibi</a:t>
            </a:r>
          </a:p>
          <a:p>
            <a:pPr marL="342900" indent="-342900">
              <a:buFont typeface="Arial" panose="020B0604020202020204" pitchFamily="34" charset="0"/>
              <a:buChar char="•"/>
            </a:pPr>
            <a:endParaRPr lang="tr-TR" sz="2000" b="1" dirty="0">
              <a:latin typeface="Times New Roman" panose="02020603050405020304" pitchFamily="18" charset="0"/>
              <a:cs typeface="Times New Roman" panose="02020603050405020304" pitchFamily="18" charset="0"/>
            </a:endParaRPr>
          </a:p>
          <a:p>
            <a:r>
              <a:rPr lang="tr-TR" sz="2000" b="1" dirty="0">
                <a:latin typeface="Times New Roman" panose="02020603050405020304" pitchFamily="18" charset="0"/>
                <a:cs typeface="Times New Roman" panose="02020603050405020304" pitchFamily="18" charset="0"/>
              </a:rPr>
              <a:t>Eğitim öğretim yılı sonunda öğrencilere tekrar bir anket çalışması uygulanarak projeye ilişkin geri dönütler alınmalıdır.</a:t>
            </a:r>
          </a:p>
          <a:p>
            <a:endParaRPr lang="tr-TR"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İnsanlara iyilik yaptığınızda nasıl tepkiler aldınız?</a:t>
            </a:r>
          </a:p>
          <a:p>
            <a:pPr marL="342900" indent="-342900">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İnsanlara iyilik yaptığınızda siz neler hissettiniz? </a:t>
            </a:r>
          </a:p>
          <a:p>
            <a:pPr marL="342900" indent="-342900">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Ve ilk anket soruları tekrar sorulup öğrencilerin ilk cevapları ve son cevapları arasındaki farklılık karşılaştırılabilir.</a:t>
            </a:r>
          </a:p>
          <a:p>
            <a:pPr algn="just"/>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4096017"/>
      </p:ext>
    </p:extLst>
  </p:cSld>
  <p:clrMapOvr>
    <a:masterClrMapping/>
  </p:clrMapOvr>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TM04033925[[fn=Damla]]</Template>
  <TotalTime>540</TotalTime>
  <Words>487</Words>
  <Application>Microsoft Office PowerPoint</Application>
  <PresentationFormat>Geniş ekran</PresentationFormat>
  <Paragraphs>73</Paragraphs>
  <Slides>14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14</vt:i4>
      </vt:variant>
    </vt:vector>
  </HeadingPairs>
  <TitlesOfParts>
    <vt:vector size="19" baseType="lpstr">
      <vt:lpstr>Arial</vt:lpstr>
      <vt:lpstr>Edwardian Script ITC</vt:lpstr>
      <vt:lpstr>Times New Roman</vt:lpstr>
      <vt:lpstr>Tw Cen MT</vt:lpstr>
      <vt:lpstr>Damla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DilekSIRINEL</dc:creator>
  <cp:lastModifiedBy>DilekSIRINEL</cp:lastModifiedBy>
  <cp:revision>42</cp:revision>
  <dcterms:created xsi:type="dcterms:W3CDTF">2017-10-09T08:31:12Z</dcterms:created>
  <dcterms:modified xsi:type="dcterms:W3CDTF">2017-10-20T11:03:07Z</dcterms:modified>
</cp:coreProperties>
</file>